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328" r:id="rId2"/>
    <p:sldId id="532" r:id="rId3"/>
    <p:sldId id="338" r:id="rId4"/>
    <p:sldId id="442" r:id="rId5"/>
    <p:sldId id="538" r:id="rId6"/>
    <p:sldId id="541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8" r:id="rId41"/>
    <p:sldId id="533" r:id="rId42"/>
    <p:sldId id="480" r:id="rId43"/>
    <p:sldId id="537" r:id="rId44"/>
    <p:sldId id="482" r:id="rId45"/>
    <p:sldId id="483" r:id="rId46"/>
    <p:sldId id="484" r:id="rId47"/>
    <p:sldId id="485" r:id="rId48"/>
    <p:sldId id="486" r:id="rId49"/>
    <p:sldId id="535" r:id="rId50"/>
    <p:sldId id="487" r:id="rId51"/>
    <p:sldId id="488" r:id="rId52"/>
    <p:sldId id="490" r:id="rId53"/>
    <p:sldId id="495" r:id="rId54"/>
    <p:sldId id="498" r:id="rId55"/>
    <p:sldId id="497" r:id="rId56"/>
    <p:sldId id="499" r:id="rId57"/>
    <p:sldId id="534" r:id="rId58"/>
    <p:sldId id="491" r:id="rId59"/>
    <p:sldId id="493" r:id="rId60"/>
    <p:sldId id="489" r:id="rId61"/>
    <p:sldId id="494" r:id="rId62"/>
    <p:sldId id="492" r:id="rId63"/>
    <p:sldId id="496" r:id="rId64"/>
    <p:sldId id="500" r:id="rId65"/>
    <p:sldId id="501" r:id="rId66"/>
    <p:sldId id="502" r:id="rId67"/>
    <p:sldId id="503" r:id="rId68"/>
    <p:sldId id="504" r:id="rId69"/>
    <p:sldId id="505" r:id="rId70"/>
    <p:sldId id="506" r:id="rId71"/>
    <p:sldId id="507" r:id="rId72"/>
    <p:sldId id="508" r:id="rId73"/>
    <p:sldId id="509" r:id="rId74"/>
    <p:sldId id="510" r:id="rId75"/>
    <p:sldId id="511" r:id="rId76"/>
    <p:sldId id="512" r:id="rId77"/>
    <p:sldId id="513" r:id="rId78"/>
    <p:sldId id="514" r:id="rId79"/>
    <p:sldId id="515" r:id="rId80"/>
    <p:sldId id="516" r:id="rId81"/>
    <p:sldId id="517" r:id="rId82"/>
    <p:sldId id="518" r:id="rId83"/>
    <p:sldId id="519" r:id="rId84"/>
    <p:sldId id="520" r:id="rId85"/>
    <p:sldId id="521" r:id="rId86"/>
    <p:sldId id="523" r:id="rId87"/>
    <p:sldId id="531" r:id="rId88"/>
    <p:sldId id="524" r:id="rId89"/>
    <p:sldId id="530" r:id="rId90"/>
    <p:sldId id="525" r:id="rId91"/>
    <p:sldId id="526" r:id="rId92"/>
    <p:sldId id="527" r:id="rId93"/>
    <p:sldId id="529" r:id="rId94"/>
    <p:sldId id="528" r:id="rId95"/>
    <p:sldId id="539" r:id="rId96"/>
    <p:sldId id="540" r:id="rId97"/>
    <p:sldId id="542" r:id="rId98"/>
    <p:sldId id="543" r:id="rId9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9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</a:t>
          </a:r>
          <a:r>
            <a:rPr lang="es-ES" sz="1200" b="0" dirty="0" smtClean="0">
              <a:latin typeface="+mn-lt"/>
            </a:rPr>
            <a:t>Social</a:t>
          </a:r>
          <a:endParaRPr lang="es-ES" sz="1200" b="0" dirty="0" smtClean="0"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Dirección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</a:t>
          </a:r>
          <a:r>
            <a:rPr lang="es-ES" sz="1200" b="0" dirty="0" smtClean="0">
              <a:latin typeface="+mn-lt"/>
            </a:rPr>
            <a:t>)</a:t>
          </a:r>
          <a:endParaRPr lang="es-ES" sz="1200" b="0" dirty="0" smtClean="0">
            <a:latin typeface="+mn-lt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</a:t>
          </a:r>
          <a:r>
            <a:rPr lang="es-ES" sz="1200" b="0" dirty="0" smtClean="0">
              <a:latin typeface="+mn-lt"/>
            </a:rPr>
            <a:t>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</a:t>
          </a:r>
        </a:p>
        <a:p>
          <a:r>
            <a:rPr lang="es-ES" sz="1200" b="0" dirty="0" smtClean="0">
              <a:latin typeface="+mn-lt"/>
            </a:rPr>
            <a:t> </a:t>
          </a:r>
          <a:endParaRPr lang="es-ES" sz="1200" dirty="0"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</a:t>
          </a:r>
          <a:r>
            <a:rPr lang="es-ES" sz="1200" b="0" dirty="0" smtClean="0">
              <a:latin typeface="+mn-lt"/>
            </a:rPr>
            <a:t>Públicos</a:t>
          </a:r>
          <a:endParaRPr lang="es-ES" sz="1200" b="0" dirty="0" smtClean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Educación</a:t>
          </a:r>
          <a:endParaRPr lang="es-ES" sz="1200" b="0" dirty="0" smtClean="0"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</a:t>
          </a:r>
          <a:r>
            <a:rPr lang="es-ES" sz="1200" b="0" dirty="0" smtClean="0">
              <a:latin typeface="+mn-lt"/>
            </a:rPr>
            <a:t>Deporte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Cultura</a:t>
          </a:r>
          <a:endParaRPr lang="es-ES" sz="1200" b="0" dirty="0" smtClean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/>
      <dgm:spPr/>
      <dgm:t>
        <a:bodyPr/>
        <a:lstStyle/>
        <a:p>
          <a:r>
            <a:rPr lang="es-ES" b="0" dirty="0" smtClean="0">
              <a:latin typeface="+mn-lt"/>
            </a:rPr>
            <a:t>Director(a) de Atención a Grupos </a:t>
          </a:r>
          <a:r>
            <a:rPr lang="es-ES" b="0" dirty="0" smtClean="0">
              <a:latin typeface="+mn-lt"/>
            </a:rPr>
            <a:t>Prioritarios</a:t>
          </a:r>
          <a:endParaRPr lang="es-ES" b="0" dirty="0" smtClean="0"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/>
        </a:p>
      </dgm:t>
    </dgm:pt>
    <dgm:pt modelId="{BAA24062-AE2B-42C1-8C8C-845804D4E94A}">
      <dgm:prSet/>
      <dgm:spPr/>
      <dgm:t>
        <a:bodyPr/>
        <a:lstStyle/>
        <a:p>
          <a:r>
            <a:rPr lang="es-ES" b="0" dirty="0" smtClean="0">
              <a:latin typeface="+mn-lt"/>
            </a:rPr>
            <a:t>Dirección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</a:t>
          </a:r>
          <a:r>
            <a:rPr lang="es-ES" sz="1200" dirty="0" smtClean="0"/>
            <a:t>Norte</a:t>
          </a:r>
          <a:endParaRPr lang="es-ES" sz="1200" dirty="0" smtClean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</a:t>
          </a:r>
          <a:r>
            <a:rPr lang="es-ES" sz="1200" dirty="0" smtClean="0"/>
            <a:t>) </a:t>
          </a:r>
          <a:r>
            <a:rPr lang="es-ES" sz="1200" dirty="0" smtClean="0"/>
            <a:t>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2" custScaleX="125119" custScaleY="87939" custLinFactNeighborX="-6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244901" custScaleY="308215" custLinFactNeighborX="-6147" custLinFactNeighborY="-48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 custLinFactNeighborX="-13138" custLinFactNeighborY="-255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13675DBF-CDDD-40EB-9D17-33FC74446CB8}" type="pres">
      <dgm:prSet presAssocID="{2C6EC1FE-A513-4C52-9196-DD97DDA4A1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3" presStyleIdx="1" presStyleCnt="2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4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4" presStyleIdx="1" presStyleCnt="2" custScaleX="190788" custScaleY="281578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4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F48A42B5-EB39-4B36-8C90-14961DD64BB6}" type="presOf" srcId="{217749D0-2124-4B24-A1E8-9248C42371D5}" destId="{5DE9D987-C458-48E9-88A6-AE946254A599}" srcOrd="0" destOrd="0" presId="urn:microsoft.com/office/officeart/2005/8/layout/orgChart1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6AC4BE47-8ADE-404F-AD22-3C83D66460B4}" type="presOf" srcId="{0597B1DB-176E-420F-9B3E-B22261C7A5FF}" destId="{A72B2BC7-DCD1-4F02-9740-070C7812E608}" srcOrd="1" destOrd="0" presId="urn:microsoft.com/office/officeart/2005/8/layout/orgChart1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196DADD7-CCC9-4956-BD0F-28D0EB81C98E}" type="presOf" srcId="{483D98F0-B23E-440A-9606-11FD13FE8C4C}" destId="{F80727AF-3372-4B83-BFD8-D577F70FB0A1}" srcOrd="0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D5C4C99F-F71D-4CD7-96DF-4DF7B417704B}" type="presOf" srcId="{0597B1DB-176E-420F-9B3E-B22261C7A5FF}" destId="{DA7781BC-512E-4C51-A831-E21D36B51DC0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B6728B42-544B-4F95-BDBF-0028F65CCBB9}" type="presOf" srcId="{483D98F0-B23E-440A-9606-11FD13FE8C4C}" destId="{C300303F-6852-4DB4-8074-D9A21D5BC470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DC3E2AAE-92F2-469F-B035-429620DA78D8}" type="presOf" srcId="{2C6EC1FE-A513-4C52-9196-DD97DDA4A166}" destId="{13675DBF-CDDD-40EB-9D17-33FC74446CB8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38A72F2A-5612-486A-954E-F7CB881F9E22}" type="presParOf" srcId="{1DFBA295-684A-4687-9979-D5D2F8C9281E}" destId="{13675DBF-CDDD-40EB-9D17-33FC74446CB8}" srcOrd="2" destOrd="0" presId="urn:microsoft.com/office/officeart/2005/8/layout/orgChart1"/>
    <dgm:cxn modelId="{215453D6-C161-4B8C-90C4-F96521605320}" type="presParOf" srcId="{1DFBA295-684A-4687-9979-D5D2F8C9281E}" destId="{6D836500-A64D-44C7-8D65-F1DC0B163491}" srcOrd="3" destOrd="0" presId="urn:microsoft.com/office/officeart/2005/8/layout/orgChart1"/>
    <dgm:cxn modelId="{44C0588D-4B76-41B1-8736-2CEDE5C44F71}" type="presParOf" srcId="{6D836500-A64D-44C7-8D65-F1DC0B163491}" destId="{AFEEFFD1-EABF-4B61-8321-A87834D2CC28}" srcOrd="0" destOrd="0" presId="urn:microsoft.com/office/officeart/2005/8/layout/orgChart1"/>
    <dgm:cxn modelId="{5C21383F-9BAF-4979-8ED3-138E0BD2A025}" type="presParOf" srcId="{AFEEFFD1-EABF-4B61-8321-A87834D2CC28}" destId="{F80727AF-3372-4B83-BFD8-D577F70FB0A1}" srcOrd="0" destOrd="0" presId="urn:microsoft.com/office/officeart/2005/8/layout/orgChart1"/>
    <dgm:cxn modelId="{D26E0CA6-A9EB-4AB9-92B2-9C79D0F3FEFE}" type="presParOf" srcId="{AFEEFFD1-EABF-4B61-8321-A87834D2CC28}" destId="{C300303F-6852-4DB4-8074-D9A21D5BC470}" srcOrd="1" destOrd="0" presId="urn:microsoft.com/office/officeart/2005/8/layout/orgChart1"/>
    <dgm:cxn modelId="{660C87AA-DA5F-47D1-881A-F91D345DD3F3}" type="presParOf" srcId="{6D836500-A64D-44C7-8D65-F1DC0B163491}" destId="{3218F359-4A68-4704-8B8F-082FAEC1922F}" srcOrd="1" destOrd="0" presId="urn:microsoft.com/office/officeart/2005/8/layout/orgChart1"/>
    <dgm:cxn modelId="{C0A2CE4B-6D59-4159-A4C0-95FA4957BAFD}" type="presParOf" srcId="{3218F359-4A68-4704-8B8F-082FAEC1922F}" destId="{5DE9D987-C458-48E9-88A6-AE946254A599}" srcOrd="0" destOrd="0" presId="urn:microsoft.com/office/officeart/2005/8/layout/orgChart1"/>
    <dgm:cxn modelId="{5019A75D-B97C-46E4-B739-25F706D106B0}" type="presParOf" srcId="{3218F359-4A68-4704-8B8F-082FAEC1922F}" destId="{B3AE0558-A978-4B61-9B19-FB8332D45815}" srcOrd="1" destOrd="0" presId="urn:microsoft.com/office/officeart/2005/8/layout/orgChart1"/>
    <dgm:cxn modelId="{EB395C18-94A6-406B-B85B-F7D1EED7DA79}" type="presParOf" srcId="{B3AE0558-A978-4B61-9B19-FB8332D45815}" destId="{682FE45B-CE1C-4FBE-9B85-FF249FC842F3}" srcOrd="0" destOrd="0" presId="urn:microsoft.com/office/officeart/2005/8/layout/orgChart1"/>
    <dgm:cxn modelId="{2C35B85B-E1B2-4357-BAFF-4A66F2CD8979}" type="presParOf" srcId="{682FE45B-CE1C-4FBE-9B85-FF249FC842F3}" destId="{DA7781BC-512E-4C51-A831-E21D36B51DC0}" srcOrd="0" destOrd="0" presId="urn:microsoft.com/office/officeart/2005/8/layout/orgChart1"/>
    <dgm:cxn modelId="{70270A02-AFC6-4D7E-BEF4-6B0889C3EC1B}" type="presParOf" srcId="{682FE45B-CE1C-4FBE-9B85-FF249FC842F3}" destId="{A72B2BC7-DCD1-4F02-9740-070C7812E608}" srcOrd="1" destOrd="0" presId="urn:microsoft.com/office/officeart/2005/8/layout/orgChart1"/>
    <dgm:cxn modelId="{AD168A34-F181-47A8-8725-C5F59B84FF32}" type="presParOf" srcId="{B3AE0558-A978-4B61-9B19-FB8332D45815}" destId="{2E1B4408-2D29-4F81-9BFD-7998FEE3E3A0}" srcOrd="1" destOrd="0" presId="urn:microsoft.com/office/officeart/2005/8/layout/orgChart1"/>
    <dgm:cxn modelId="{6E34092C-3F22-4738-8433-6EE587A77C4A}" type="presParOf" srcId="{B3AE0558-A978-4B61-9B19-FB8332D45815}" destId="{13024B60-7CDE-47F8-A5E7-23EE8706D84E}" srcOrd="2" destOrd="0" presId="urn:microsoft.com/office/officeart/2005/8/layout/orgChart1"/>
    <dgm:cxn modelId="{BE0D2B61-E66A-4F5C-A0FF-1E8494269652}" type="presParOf" srcId="{6D836500-A64D-44C7-8D65-F1DC0B163491}" destId="{4C24ABB2-DA7F-4646-88AE-EE9B39D6364D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4" presStyleIdx="0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4" presStyleIdx="0" presStyleCnt="4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1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1" presStyleCnt="4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4" presStyleIdx="2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4" presStyleIdx="2" presStyleCnt="4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3" presStyleCnt="4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3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3" presStyleCnt="4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26211A0C-0925-49D8-A450-7044442D92E3}" type="pres">
      <dgm:prSet presAssocID="{4B276691-EADE-4CFF-80FB-0803D0423A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C7AF397-7EDC-49BD-92E7-10D11B3F112A}" type="pres">
      <dgm:prSet presAssocID="{4DF18B33-B45F-47A8-BC35-B286E65F6D71}" presName="hierRoot2" presStyleCnt="0">
        <dgm:presLayoutVars>
          <dgm:hierBranch val="init"/>
        </dgm:presLayoutVars>
      </dgm:prSet>
      <dgm:spPr/>
    </dgm:pt>
    <dgm:pt modelId="{078AB432-6A87-4BB0-8B68-DCBCDF1B58EE}" type="pres">
      <dgm:prSet presAssocID="{4DF18B33-B45F-47A8-BC35-B286E65F6D71}" presName="rootComposite" presStyleCnt="0"/>
      <dgm:spPr/>
    </dgm:pt>
    <dgm:pt modelId="{F5393358-C4FF-4610-8597-5A1119A8D4DC}" type="pres">
      <dgm:prSet presAssocID="{4DF18B33-B45F-47A8-BC35-B286E65F6D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FB485-771B-4A25-BFB3-6504E49B3124}" type="pres">
      <dgm:prSet presAssocID="{4DF18B33-B45F-47A8-BC35-B286E65F6D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A745D2-0117-4F36-A30F-4B9515B0729A}" type="pres">
      <dgm:prSet presAssocID="{4DF18B33-B45F-47A8-BC35-B286E65F6D71}" presName="hierChild4" presStyleCnt="0"/>
      <dgm:spPr/>
    </dgm:pt>
    <dgm:pt modelId="{8859B3FF-9C60-4DC2-8DAC-0121A018BF0E}" type="pres">
      <dgm:prSet presAssocID="{4DF18B33-B45F-47A8-BC35-B286E65F6D71}" presName="hierChild5" presStyleCnt="0"/>
      <dgm:spPr/>
    </dgm:pt>
    <dgm:pt modelId="{6CE56384-4770-415C-B761-14D0D28C700F}" type="pres">
      <dgm:prSet presAssocID="{BE127229-B6D1-4EFE-9EF1-C21FFC7F102F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2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2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8CFD8A95-D606-4BB8-8A42-C302E2D25B6E}" type="presOf" srcId="{89E94D61-508C-4CB9-85E9-604BFB97A9DD}" destId="{D80296FE-CA7B-4974-9F26-69DCF4450B1A}" srcOrd="0" destOrd="0" presId="urn:microsoft.com/office/officeart/2005/8/layout/orgChart1"/>
    <dgm:cxn modelId="{97937601-FDF7-4E24-873D-3B36EF458A98}" type="presOf" srcId="{BE127229-B6D1-4EFE-9EF1-C21FFC7F102F}" destId="{6CE56384-4770-415C-B761-14D0D28C700F}" srcOrd="0" destOrd="0" presId="urn:microsoft.com/office/officeart/2005/8/layout/orgChart1"/>
    <dgm:cxn modelId="{963CF104-C210-46EC-A0D9-7EE8968132B0}" type="presOf" srcId="{4B276691-EADE-4CFF-80FB-0803D0423A67}" destId="{26211A0C-0925-49D8-A450-7044442D92E3}" srcOrd="0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B867F253-D753-422B-8DFB-A3294F351424}" type="presOf" srcId="{4DF18B33-B45F-47A8-BC35-B286E65F6D71}" destId="{F5393358-C4FF-4610-8597-5A1119A8D4DC}" srcOrd="0" destOrd="0" presId="urn:microsoft.com/office/officeart/2005/8/layout/orgChart1"/>
    <dgm:cxn modelId="{EB963413-5578-43B4-AB24-E0B2CE02D5C2}" type="presOf" srcId="{F6770331-7241-4ACD-9920-ACE131056CEC}" destId="{4D99C029-769E-4A04-BBD9-A15DF6941A82}" srcOrd="1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3E80C3EF-7D7D-48B7-899C-C36D9C30227E}" type="presOf" srcId="{CD3F2D7C-0A94-451F-A313-6BF87EE7F1EC}" destId="{35CDCCE0-1C05-432F-8006-C736B8B0208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2152521E-C114-41FC-A65F-B22C82219783}" type="presOf" srcId="{A618B515-ECC3-4140-BD9A-FB43DB493144}" destId="{4EF679F9-340E-47B9-A0B2-0A3888D1F544}" srcOrd="0" destOrd="0" presId="urn:microsoft.com/office/officeart/2005/8/layout/orgChart1"/>
    <dgm:cxn modelId="{1DE9F2E6-C30F-4AC3-A1C7-AA2B9A304E8B}" type="presOf" srcId="{7836689A-4348-4895-8260-C613979A2896}" destId="{736253F2-C491-4E24-9CD4-C44D5E3C2557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9FFF869-9A69-4276-A5E1-206929FC87F3}" type="presOf" srcId="{B6536FA7-BE65-430E-B096-91B33A9067A3}" destId="{623008E5-3287-4872-9369-D41B80726438}" srcOrd="0" destOrd="0" presId="urn:microsoft.com/office/officeart/2005/8/layout/orgChart1"/>
    <dgm:cxn modelId="{1FF41085-2B42-43AB-B3F7-5E0D24A736AB}" type="presOf" srcId="{A76FEBB0-073F-42CF-98F6-A7BBF5099A4C}" destId="{486A231D-E6CB-4753-A791-005438071079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96B58882-D221-4AA7-B2ED-72B0DFA74423}" type="presOf" srcId="{894BABBD-58CE-46A5-94DC-B0C5F62F38F2}" destId="{BB2636AA-291A-4487-B55C-BC6E7D30E193}" srcOrd="1" destOrd="0" presId="urn:microsoft.com/office/officeart/2005/8/layout/orgChart1"/>
    <dgm:cxn modelId="{E6732242-C1BA-41C4-A1C5-3EE0B3F94EC2}" type="presOf" srcId="{894BABBD-58CE-46A5-94DC-B0C5F62F38F2}" destId="{85AC50B9-82A1-4D69-9BEB-0500B43B5D5D}" srcOrd="0" destOrd="0" presId="urn:microsoft.com/office/officeart/2005/8/layout/orgChart1"/>
    <dgm:cxn modelId="{3EA6BCD0-1B5C-41E7-87C2-73F0B8CBF703}" type="presOf" srcId="{90D58E62-182F-4A36-A4FA-DA72D4F8110A}" destId="{3F0961B2-E9C5-424E-8031-78AD8265C7CB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0EB1DD0E-2EDB-48FA-B3E1-F289DEDE1E0B}" type="presOf" srcId="{CD3F2D7C-0A94-451F-A313-6BF87EE7F1EC}" destId="{2B6B03F3-F54B-458D-89AE-DF1455C02D61}" srcOrd="1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B8BB1AB3-E917-4520-8AAC-2A8A1BBE7BB6}" type="presOf" srcId="{7478EE75-7E87-4613-BC78-2B8A7157DCF9}" destId="{3608C3C9-281D-4E90-BE66-32A010D9B2FC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E841B8B5-6804-4B6A-BA2A-4148E9279380}" type="presOf" srcId="{71789E44-64C5-46F7-9E5F-179CF4311B05}" destId="{82954BC9-7C06-44B6-B3ED-B65C38D171C4}" srcOrd="0" destOrd="0" presId="urn:microsoft.com/office/officeart/2005/8/layout/orgChart1"/>
    <dgm:cxn modelId="{756FE2CC-4BB3-4F7E-91C4-A650E5F8D208}" type="presOf" srcId="{A76FEBB0-073F-42CF-98F6-A7BBF5099A4C}" destId="{78F45C1F-164D-488D-B46F-C142E34CBBAF}" srcOrd="1" destOrd="0" presId="urn:microsoft.com/office/officeart/2005/8/layout/orgChart1"/>
    <dgm:cxn modelId="{105EA675-6868-4908-AE39-1088839074B5}" type="presOf" srcId="{9FF51E42-6F51-4B5C-8AFD-D881E8C34C09}" destId="{6FB1DD8F-2533-4D0A-9AF9-38403C79851C}" srcOrd="0" destOrd="0" presId="urn:microsoft.com/office/officeart/2005/8/layout/orgChart1"/>
    <dgm:cxn modelId="{1018629C-5792-4CA9-9CDD-4DAE833A1D72}" type="presOf" srcId="{7C5048F2-1C25-4A20-BC0C-C713695417F5}" destId="{9C0EA64C-C9B3-4A00-90D5-1B22BF3C42DE}" srcOrd="0" destOrd="0" presId="urn:microsoft.com/office/officeart/2005/8/layout/orgChart1"/>
    <dgm:cxn modelId="{8CAA5BE7-3CA1-40D1-BEEB-637FC6519166}" type="presOf" srcId="{F6770331-7241-4ACD-9920-ACE131056CEC}" destId="{75915930-15BB-47EF-9626-A91C02243640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85658CC-2847-4FE2-A0D0-3EF3A9B9F988}" type="presOf" srcId="{4DF18B33-B45F-47A8-BC35-B286E65F6D71}" destId="{B4FFB485-771B-4A25-BFB3-6504E49B3124}" srcOrd="1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0B0224DF-420B-47E3-A173-5C11BE9D14C6}" type="presOf" srcId="{7C5048F2-1C25-4A20-BC0C-C713695417F5}" destId="{81874BAB-781B-4857-941B-2EFAED6A5AC3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E35CE7CD-0C84-4F34-9A99-42C2C5600A0A}" type="presOf" srcId="{DD90B727-9A86-49AE-9E41-875DA8825DF7}" destId="{189824BB-73E8-4BAA-9F99-B9E10B6A4B67}" srcOrd="1" destOrd="0" presId="urn:microsoft.com/office/officeart/2005/8/layout/orgChart1"/>
    <dgm:cxn modelId="{63005187-8A2D-4AFF-B59E-161E3E481E46}" type="presOf" srcId="{DD90B727-9A86-49AE-9E41-875DA8825DF7}" destId="{3CB38E7F-E4E8-4D6F-AAD6-F5768E7F64D0}" srcOrd="0" destOrd="0" presId="urn:microsoft.com/office/officeart/2005/8/layout/orgChart1"/>
    <dgm:cxn modelId="{3B49DAC4-B6A6-460B-8C07-FA7609C33B2C}" type="presOf" srcId="{9FF51E42-6F51-4B5C-8AFD-D881E8C34C09}" destId="{D0F3203A-6D08-4F94-BF90-3AF786FE268E}" srcOrd="1" destOrd="0" presId="urn:microsoft.com/office/officeart/2005/8/layout/orgChart1"/>
    <dgm:cxn modelId="{249FB6B5-49D3-414E-88DA-3A85EC0BF3AB}" srcId="{EC4204B6-F6D3-4291-A7B9-792B218AB25A}" destId="{4DF18B33-B45F-47A8-BC35-B286E65F6D71}" srcOrd="1" destOrd="0" parTransId="{4B276691-EADE-4CFF-80FB-0803D0423A67}" sibTransId="{BC3F16D3-1463-4A7D-99DE-4AF87F697F9D}"/>
    <dgm:cxn modelId="{1A41742F-A809-4186-9805-54796909BBD5}" type="presOf" srcId="{B6536FA7-BE65-430E-B096-91B33A9067A3}" destId="{BEEE8DF6-8576-4D40-8B42-B9A8E8BCC029}" srcOrd="1" destOrd="0" presId="urn:microsoft.com/office/officeart/2005/8/layout/orgChart1"/>
    <dgm:cxn modelId="{FDC6A73B-C68F-4D16-AA7E-D78FE5CCDEDC}" type="presOf" srcId="{2472FB9E-0978-456B-BD27-6E7A7C43549D}" destId="{C81A09AC-2D28-499C-B6B8-91BD465723D6}" srcOrd="0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9DC4AAFB-D7FC-43BA-BD0E-B45CDDCC3184}" type="presParOf" srcId="{41A30CB6-0D6E-4B95-804A-DC0D30AD4C58}" destId="{736253F2-C491-4E24-9CD4-C44D5E3C2557}" srcOrd="0" destOrd="0" presId="urn:microsoft.com/office/officeart/2005/8/layout/orgChart1"/>
    <dgm:cxn modelId="{0796369E-6D7A-4C63-9689-924F419DF403}" type="presParOf" srcId="{41A30CB6-0D6E-4B95-804A-DC0D30AD4C58}" destId="{D9B7CF68-DD3C-41E7-8AEC-CF7AAE5BD2A8}" srcOrd="1" destOrd="0" presId="urn:microsoft.com/office/officeart/2005/8/layout/orgChart1"/>
    <dgm:cxn modelId="{016574F4-D9AA-4DE9-98D0-1C89BA11AD51}" type="presParOf" srcId="{D9B7CF68-DD3C-41E7-8AEC-CF7AAE5BD2A8}" destId="{E0861569-C98F-477F-BE6B-0050327DD49E}" srcOrd="0" destOrd="0" presId="urn:microsoft.com/office/officeart/2005/8/layout/orgChart1"/>
    <dgm:cxn modelId="{E4B7AD64-C0C6-438C-80CB-A6644C6F17D8}" type="presParOf" srcId="{E0861569-C98F-477F-BE6B-0050327DD49E}" destId="{3CB38E7F-E4E8-4D6F-AAD6-F5768E7F64D0}" srcOrd="0" destOrd="0" presId="urn:microsoft.com/office/officeart/2005/8/layout/orgChart1"/>
    <dgm:cxn modelId="{A61F6D27-721E-46DB-92A8-E4DB02BF5EA0}" type="presParOf" srcId="{E0861569-C98F-477F-BE6B-0050327DD49E}" destId="{189824BB-73E8-4BAA-9F99-B9E10B6A4B67}" srcOrd="1" destOrd="0" presId="urn:microsoft.com/office/officeart/2005/8/layout/orgChart1"/>
    <dgm:cxn modelId="{3956959C-D73A-458E-A0DA-6B3CB8E00C95}" type="presParOf" srcId="{D9B7CF68-DD3C-41E7-8AEC-CF7AAE5BD2A8}" destId="{6D433143-DBAB-4B20-B045-7384EC336E18}" srcOrd="1" destOrd="0" presId="urn:microsoft.com/office/officeart/2005/8/layout/orgChart1"/>
    <dgm:cxn modelId="{913145F6-7861-4CB6-9C6E-212D999D253F}" type="presParOf" srcId="{6D433143-DBAB-4B20-B045-7384EC336E18}" destId="{C81A09AC-2D28-499C-B6B8-91BD465723D6}" srcOrd="0" destOrd="0" presId="urn:microsoft.com/office/officeart/2005/8/layout/orgChart1"/>
    <dgm:cxn modelId="{B997E68C-E317-4084-A345-3A905FDA1FD5}" type="presParOf" srcId="{6D433143-DBAB-4B20-B045-7384EC336E18}" destId="{4E2430AE-53E1-4D11-A17E-C715604E5CFD}" srcOrd="1" destOrd="0" presId="urn:microsoft.com/office/officeart/2005/8/layout/orgChart1"/>
    <dgm:cxn modelId="{BE1F23AD-CE15-4771-BD04-90EA1B647CAB}" type="presParOf" srcId="{4E2430AE-53E1-4D11-A17E-C715604E5CFD}" destId="{58CCAA5B-EE45-4884-AF48-A019E03D3FF4}" srcOrd="0" destOrd="0" presId="urn:microsoft.com/office/officeart/2005/8/layout/orgChart1"/>
    <dgm:cxn modelId="{825650A7-DD36-469D-AA37-5B1E09D9180B}" type="presParOf" srcId="{58CCAA5B-EE45-4884-AF48-A019E03D3FF4}" destId="{6FB1DD8F-2533-4D0A-9AF9-38403C79851C}" srcOrd="0" destOrd="0" presId="urn:microsoft.com/office/officeart/2005/8/layout/orgChart1"/>
    <dgm:cxn modelId="{2C9328A9-3F17-496E-A8CB-D187B72E79CC}" type="presParOf" srcId="{58CCAA5B-EE45-4884-AF48-A019E03D3FF4}" destId="{D0F3203A-6D08-4F94-BF90-3AF786FE268E}" srcOrd="1" destOrd="0" presId="urn:microsoft.com/office/officeart/2005/8/layout/orgChart1"/>
    <dgm:cxn modelId="{D2E08DB4-85D8-49DA-8F7B-6C6E31B9CD0C}" type="presParOf" srcId="{4E2430AE-53E1-4D11-A17E-C715604E5CFD}" destId="{658B6753-71B7-4A91-952F-D26D4D5EC095}" srcOrd="1" destOrd="0" presId="urn:microsoft.com/office/officeart/2005/8/layout/orgChart1"/>
    <dgm:cxn modelId="{2BD56155-92B1-4124-8CD4-B1AB155558E7}" type="presParOf" srcId="{4E2430AE-53E1-4D11-A17E-C715604E5CFD}" destId="{6226376D-9ED7-405C-9748-C2FDAC48D5DA}" srcOrd="2" destOrd="0" presId="urn:microsoft.com/office/officeart/2005/8/layout/orgChart1"/>
    <dgm:cxn modelId="{3D79287A-0825-4723-80F4-9BBD0D086F83}" type="presParOf" srcId="{D9B7CF68-DD3C-41E7-8AEC-CF7AAE5BD2A8}" destId="{EF47373D-5044-4FA0-8B50-601D950D215E}" srcOrd="2" destOrd="0" presId="urn:microsoft.com/office/officeart/2005/8/layout/orgChart1"/>
    <dgm:cxn modelId="{046825D9-7C23-4A8D-98AD-055BCA06A9F8}" type="presParOf" srcId="{41A30CB6-0D6E-4B95-804A-DC0D30AD4C58}" destId="{D80296FE-CA7B-4974-9F26-69DCF4450B1A}" srcOrd="2" destOrd="0" presId="urn:microsoft.com/office/officeart/2005/8/layout/orgChart1"/>
    <dgm:cxn modelId="{1596DE1E-C5C0-4489-8DD7-79C4373C8D38}" type="presParOf" srcId="{41A30CB6-0D6E-4B95-804A-DC0D30AD4C58}" destId="{A0C1FD36-2F3E-4667-A9B7-0A4AAF7E8610}" srcOrd="3" destOrd="0" presId="urn:microsoft.com/office/officeart/2005/8/layout/orgChart1"/>
    <dgm:cxn modelId="{C8251CAB-05F7-4690-BB72-B86C7A1D7CC2}" type="presParOf" srcId="{A0C1FD36-2F3E-4667-A9B7-0A4AAF7E8610}" destId="{D5B8A428-B51F-4325-B3E3-0697B20ACD1D}" srcOrd="0" destOrd="0" presId="urn:microsoft.com/office/officeart/2005/8/layout/orgChart1"/>
    <dgm:cxn modelId="{7540477B-9071-48AF-8CE7-47BC50A7635B}" type="presParOf" srcId="{D5B8A428-B51F-4325-B3E3-0697B20ACD1D}" destId="{75915930-15BB-47EF-9626-A91C02243640}" srcOrd="0" destOrd="0" presId="urn:microsoft.com/office/officeart/2005/8/layout/orgChart1"/>
    <dgm:cxn modelId="{EF124775-7A05-4EA7-9E77-FCF3405D50AE}" type="presParOf" srcId="{D5B8A428-B51F-4325-B3E3-0697B20ACD1D}" destId="{4D99C029-769E-4A04-BBD9-A15DF6941A82}" srcOrd="1" destOrd="0" presId="urn:microsoft.com/office/officeart/2005/8/layout/orgChart1"/>
    <dgm:cxn modelId="{39B91ED6-80F4-48BC-8BEF-3849CBAE7ACF}" type="presParOf" srcId="{A0C1FD36-2F3E-4667-A9B7-0A4AAF7E8610}" destId="{486FF332-B981-43D5-8ECD-71593242CDCE}" srcOrd="1" destOrd="0" presId="urn:microsoft.com/office/officeart/2005/8/layout/orgChart1"/>
    <dgm:cxn modelId="{A11886BD-611C-49FA-B253-D6CAE5B76496}" type="presParOf" srcId="{486FF332-B981-43D5-8ECD-71593242CDCE}" destId="{3608C3C9-281D-4E90-BE66-32A010D9B2FC}" srcOrd="0" destOrd="0" presId="urn:microsoft.com/office/officeart/2005/8/layout/orgChart1"/>
    <dgm:cxn modelId="{300302AD-E506-45FF-86E2-9D2B01640640}" type="presParOf" srcId="{486FF332-B981-43D5-8ECD-71593242CDCE}" destId="{7F603A11-E432-4ECE-A421-C744CFB8B4FE}" srcOrd="1" destOrd="0" presId="urn:microsoft.com/office/officeart/2005/8/layout/orgChart1"/>
    <dgm:cxn modelId="{50B9146D-328C-4C25-8EDE-A8C7AD696BA9}" type="presParOf" srcId="{7F603A11-E432-4ECE-A421-C744CFB8B4FE}" destId="{A8ACAC32-A6C7-47E5-83A7-DDA20AA405B4}" srcOrd="0" destOrd="0" presId="urn:microsoft.com/office/officeart/2005/8/layout/orgChart1"/>
    <dgm:cxn modelId="{66048DF0-2296-47FA-B772-ED6A2D6988E3}" type="presParOf" srcId="{A8ACAC32-A6C7-47E5-83A7-DDA20AA405B4}" destId="{9C0EA64C-C9B3-4A00-90D5-1B22BF3C42DE}" srcOrd="0" destOrd="0" presId="urn:microsoft.com/office/officeart/2005/8/layout/orgChart1"/>
    <dgm:cxn modelId="{90B51D3A-A5EB-49CA-9B95-8DBC31B242FE}" type="presParOf" srcId="{A8ACAC32-A6C7-47E5-83A7-DDA20AA405B4}" destId="{81874BAB-781B-4857-941B-2EFAED6A5AC3}" srcOrd="1" destOrd="0" presId="urn:microsoft.com/office/officeart/2005/8/layout/orgChart1"/>
    <dgm:cxn modelId="{AE18255E-36D6-4A39-A673-53D583EA4680}" type="presParOf" srcId="{7F603A11-E432-4ECE-A421-C744CFB8B4FE}" destId="{5BCC8A5D-C1A1-43E0-B062-0E8C2D84F417}" srcOrd="1" destOrd="0" presId="urn:microsoft.com/office/officeart/2005/8/layout/orgChart1"/>
    <dgm:cxn modelId="{A96B8F46-7A02-408B-892D-8868D8910D7D}" type="presParOf" srcId="{7F603A11-E432-4ECE-A421-C744CFB8B4FE}" destId="{5559FE4F-9917-4D31-A38E-639513207970}" srcOrd="2" destOrd="0" presId="urn:microsoft.com/office/officeart/2005/8/layout/orgChart1"/>
    <dgm:cxn modelId="{301F4ADF-3F4F-457B-AE13-C042A138BA9D}" type="presParOf" srcId="{A0C1FD36-2F3E-4667-A9B7-0A4AAF7E8610}" destId="{6E634F18-7817-4742-B0B0-04967E11F9AA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4274AD10-D993-4DBE-B1CF-0082BC94905A}" type="presParOf" srcId="{D72FC15F-7910-4B1F-82B2-788D85BEF668}" destId="{26211A0C-0925-49D8-A450-7044442D92E3}" srcOrd="2" destOrd="0" presId="urn:microsoft.com/office/officeart/2005/8/layout/orgChart1"/>
    <dgm:cxn modelId="{849F0F79-7634-4EFD-95DF-9D50A8F05BB5}" type="presParOf" srcId="{D72FC15F-7910-4B1F-82B2-788D85BEF668}" destId="{5C7AF397-7EDC-49BD-92E7-10D11B3F112A}" srcOrd="3" destOrd="0" presId="urn:microsoft.com/office/officeart/2005/8/layout/orgChart1"/>
    <dgm:cxn modelId="{D98117D6-C01C-4128-9BFA-FB6FCF9A217E}" type="presParOf" srcId="{5C7AF397-7EDC-49BD-92E7-10D11B3F112A}" destId="{078AB432-6A87-4BB0-8B68-DCBCDF1B58EE}" srcOrd="0" destOrd="0" presId="urn:microsoft.com/office/officeart/2005/8/layout/orgChart1"/>
    <dgm:cxn modelId="{510339AE-F694-47DC-BA47-6D745467CCB2}" type="presParOf" srcId="{078AB432-6A87-4BB0-8B68-DCBCDF1B58EE}" destId="{F5393358-C4FF-4610-8597-5A1119A8D4DC}" srcOrd="0" destOrd="0" presId="urn:microsoft.com/office/officeart/2005/8/layout/orgChart1"/>
    <dgm:cxn modelId="{66F40AA0-EF0D-4501-A7A4-A9BD49B75420}" type="presParOf" srcId="{078AB432-6A87-4BB0-8B68-DCBCDF1B58EE}" destId="{B4FFB485-771B-4A25-BFB3-6504E49B3124}" srcOrd="1" destOrd="0" presId="urn:microsoft.com/office/officeart/2005/8/layout/orgChart1"/>
    <dgm:cxn modelId="{8F5CAA73-0FBD-4308-B369-2BE756B5E012}" type="presParOf" srcId="{5C7AF397-7EDC-49BD-92E7-10D11B3F112A}" destId="{F3A745D2-0117-4F36-A30F-4B9515B0729A}" srcOrd="1" destOrd="0" presId="urn:microsoft.com/office/officeart/2005/8/layout/orgChart1"/>
    <dgm:cxn modelId="{C12F8998-DF46-4BD6-8151-AD407A750897}" type="presParOf" srcId="{5C7AF397-7EDC-49BD-92E7-10D11B3F112A}" destId="{8859B3FF-9C60-4DC2-8DAC-0121A018BF0E}" srcOrd="2" destOrd="0" presId="urn:microsoft.com/office/officeart/2005/8/layout/orgChart1"/>
    <dgm:cxn modelId="{D26F4D94-69CA-434B-8B19-2E51998FE940}" type="presParOf" srcId="{8859B3FF-9C60-4DC2-8DAC-0121A018BF0E}" destId="{6CE56384-4770-415C-B761-14D0D28C700F}" srcOrd="0" destOrd="0" presId="urn:microsoft.com/office/officeart/2005/8/layout/orgChart1"/>
    <dgm:cxn modelId="{148F48DE-163A-45AC-AB9D-D37E700DDFB5}" type="presParOf" srcId="{8859B3FF-9C60-4DC2-8DAC-0121A018BF0E}" destId="{80E654D7-329A-4C84-8799-F118BD5F4BA5}" srcOrd="1" destOrd="0" presId="urn:microsoft.com/office/officeart/2005/8/layout/orgChart1"/>
    <dgm:cxn modelId="{FEEEEA55-093D-4385-8472-27E5E591A6D7}" type="presParOf" srcId="{80E654D7-329A-4C84-8799-F118BD5F4BA5}" destId="{E6C20B4F-7E22-431F-90DF-FC117A60CEF5}" srcOrd="0" destOrd="0" presId="urn:microsoft.com/office/officeart/2005/8/layout/orgChart1"/>
    <dgm:cxn modelId="{81DDCD02-1A4B-4DE3-8F53-15D9DA1CEC94}" type="presParOf" srcId="{E6C20B4F-7E22-431F-90DF-FC117A60CEF5}" destId="{623008E5-3287-4872-9369-D41B80726438}" srcOrd="0" destOrd="0" presId="urn:microsoft.com/office/officeart/2005/8/layout/orgChart1"/>
    <dgm:cxn modelId="{49C7904B-3807-4E4A-A9BA-2C29018B6589}" type="presParOf" srcId="{E6C20B4F-7E22-431F-90DF-FC117A60CEF5}" destId="{BEEE8DF6-8576-4D40-8B42-B9A8E8BCC029}" srcOrd="1" destOrd="0" presId="urn:microsoft.com/office/officeart/2005/8/layout/orgChart1"/>
    <dgm:cxn modelId="{F4439B2F-15A1-4990-B988-29014DAC7B46}" type="presParOf" srcId="{80E654D7-329A-4C84-8799-F118BD5F4BA5}" destId="{730DF7BF-BE05-4DF6-9C19-8454BB0C15B6}" srcOrd="1" destOrd="0" presId="urn:microsoft.com/office/officeart/2005/8/layout/orgChart1"/>
    <dgm:cxn modelId="{8B497BAA-0C40-4353-8CE5-2BE795B26C80}" type="presParOf" srcId="{80E654D7-329A-4C84-8799-F118BD5F4BA5}" destId="{5EACEE01-009C-4C59-B862-E76096B3B126}" srcOrd="2" destOrd="0" presId="urn:microsoft.com/office/officeart/2005/8/layout/orgChart1"/>
    <dgm:cxn modelId="{91D4C823-A01E-495A-8DA6-A0530229A44B}" type="presParOf" srcId="{8859B3FF-9C60-4DC2-8DAC-0121A018BF0E}" destId="{4EF679F9-340E-47B9-A0B2-0A3888D1F544}" srcOrd="2" destOrd="0" presId="urn:microsoft.com/office/officeart/2005/8/layout/orgChart1"/>
    <dgm:cxn modelId="{C0F1C289-456D-4391-826C-E55FE1806DB6}" type="presParOf" srcId="{8859B3FF-9C60-4DC2-8DAC-0121A018BF0E}" destId="{1C34905E-47DA-4854-AD7D-ED64990660D6}" srcOrd="3" destOrd="0" presId="urn:microsoft.com/office/officeart/2005/8/layout/orgChart1"/>
    <dgm:cxn modelId="{F5274C60-F56F-4F9F-B91D-1C7B38D6F475}" type="presParOf" srcId="{1C34905E-47DA-4854-AD7D-ED64990660D6}" destId="{68C96F1E-10B7-43FD-8EA3-AD412708C6B4}" srcOrd="0" destOrd="0" presId="urn:microsoft.com/office/officeart/2005/8/layout/orgChart1"/>
    <dgm:cxn modelId="{A114B477-4F7F-4D49-9352-EE2EB2DC8114}" type="presParOf" srcId="{68C96F1E-10B7-43FD-8EA3-AD412708C6B4}" destId="{35CDCCE0-1C05-432F-8006-C736B8B0208E}" srcOrd="0" destOrd="0" presId="urn:microsoft.com/office/officeart/2005/8/layout/orgChart1"/>
    <dgm:cxn modelId="{EC7C49FA-ECCD-423F-8709-4E6D05095391}" type="presParOf" srcId="{68C96F1E-10B7-43FD-8EA3-AD412708C6B4}" destId="{2B6B03F3-F54B-458D-89AE-DF1455C02D61}" srcOrd="1" destOrd="0" presId="urn:microsoft.com/office/officeart/2005/8/layout/orgChart1"/>
    <dgm:cxn modelId="{ED4D6024-57A6-4326-BC78-A3DD6441E4B2}" type="presParOf" srcId="{1C34905E-47DA-4854-AD7D-ED64990660D6}" destId="{F7F66014-79BE-483E-AF0D-5F8EE5DFBA1C}" srcOrd="1" destOrd="0" presId="urn:microsoft.com/office/officeart/2005/8/layout/orgChart1"/>
    <dgm:cxn modelId="{86DDB111-47BF-4646-A310-3F478EAC19A8}" type="presParOf" srcId="{1C34905E-47DA-4854-AD7D-ED64990660D6}" destId="{50FD5456-5165-4225-8DC2-98C41F278AE2}" srcOrd="2" destOrd="0" presId="urn:microsoft.com/office/officeart/2005/8/layout/orgChart1"/>
    <dgm:cxn modelId="{C9B25F24-0B4A-4C9D-92C2-9C6809A978F6}" type="presParOf" srcId="{8859B3FF-9C60-4DC2-8DAC-0121A018BF0E}" destId="{82954BC9-7C06-44B6-B3ED-B65C38D171C4}" srcOrd="4" destOrd="0" presId="urn:microsoft.com/office/officeart/2005/8/layout/orgChart1"/>
    <dgm:cxn modelId="{9A09F2C0-9E0A-4D03-AB24-4DB52C15653F}" type="presParOf" srcId="{8859B3FF-9C60-4DC2-8DAC-0121A018BF0E}" destId="{1CEA2345-54B8-497E-A3EE-B8B9300576CF}" srcOrd="5" destOrd="0" presId="urn:microsoft.com/office/officeart/2005/8/layout/orgChart1"/>
    <dgm:cxn modelId="{9B9CE88F-12ED-44FD-8761-7C78222E4AF4}" type="presParOf" srcId="{1CEA2345-54B8-497E-A3EE-B8B9300576CF}" destId="{532E9A25-6ED2-4408-9750-B0E832222B9E}" srcOrd="0" destOrd="0" presId="urn:microsoft.com/office/officeart/2005/8/layout/orgChart1"/>
    <dgm:cxn modelId="{03B06861-11DC-4769-94B3-02B97D1E185F}" type="presParOf" srcId="{532E9A25-6ED2-4408-9750-B0E832222B9E}" destId="{486A231D-E6CB-4753-A791-005438071079}" srcOrd="0" destOrd="0" presId="urn:microsoft.com/office/officeart/2005/8/layout/orgChart1"/>
    <dgm:cxn modelId="{AA17257C-C71A-441E-8A07-0405EF83BE3C}" type="presParOf" srcId="{532E9A25-6ED2-4408-9750-B0E832222B9E}" destId="{78F45C1F-164D-488D-B46F-C142E34CBBAF}" srcOrd="1" destOrd="0" presId="urn:microsoft.com/office/officeart/2005/8/layout/orgChart1"/>
    <dgm:cxn modelId="{256A081A-F9F7-49A4-B136-F7F3BE0788E4}" type="presParOf" srcId="{1CEA2345-54B8-497E-A3EE-B8B9300576CF}" destId="{8DD65604-2682-418E-9168-EB4D99F0D55D}" srcOrd="1" destOrd="0" presId="urn:microsoft.com/office/officeart/2005/8/layout/orgChart1"/>
    <dgm:cxn modelId="{A40FC926-A410-4C08-A290-7B3ED93BE132}" type="presParOf" srcId="{1CEA2345-54B8-497E-A3EE-B8B9300576CF}" destId="{8FAF1AF4-7AA6-411B-89D5-D77E797F6FE6}" srcOrd="2" destOrd="0" presId="urn:microsoft.com/office/officeart/2005/8/layout/orgChart1"/>
    <dgm:cxn modelId="{503F99F2-5CAD-4AD5-B6E0-63A3A6238461}" type="presParOf" srcId="{8859B3FF-9C60-4DC2-8DAC-0121A018BF0E}" destId="{3F0961B2-E9C5-424E-8031-78AD8265C7CB}" srcOrd="6" destOrd="0" presId="urn:microsoft.com/office/officeart/2005/8/layout/orgChart1"/>
    <dgm:cxn modelId="{2908F526-7968-4180-B7E8-76C93CD3ABAE}" type="presParOf" srcId="{8859B3FF-9C60-4DC2-8DAC-0121A018BF0E}" destId="{E582B96E-BA07-405A-B0E4-0CBCCEE58445}" srcOrd="7" destOrd="0" presId="urn:microsoft.com/office/officeart/2005/8/layout/orgChart1"/>
    <dgm:cxn modelId="{D232E919-FC93-4BF1-BFC8-DA06DABEA0CD}" type="presParOf" srcId="{E582B96E-BA07-405A-B0E4-0CBCCEE58445}" destId="{703CD7BD-1A77-43D3-BDC8-8603ED782387}" srcOrd="0" destOrd="0" presId="urn:microsoft.com/office/officeart/2005/8/layout/orgChart1"/>
    <dgm:cxn modelId="{B4645B72-14CA-4F59-AA33-903C3C08F859}" type="presParOf" srcId="{703CD7BD-1A77-43D3-BDC8-8603ED782387}" destId="{85AC50B9-82A1-4D69-9BEB-0500B43B5D5D}" srcOrd="0" destOrd="0" presId="urn:microsoft.com/office/officeart/2005/8/layout/orgChart1"/>
    <dgm:cxn modelId="{0A3585CD-D791-491D-974A-CE466C57282F}" type="presParOf" srcId="{703CD7BD-1A77-43D3-BDC8-8603ED782387}" destId="{BB2636AA-291A-4487-B55C-BC6E7D30E193}" srcOrd="1" destOrd="0" presId="urn:microsoft.com/office/officeart/2005/8/layout/orgChart1"/>
    <dgm:cxn modelId="{81C8E341-565D-4AA8-B277-7C964D786475}" type="presParOf" srcId="{E582B96E-BA07-405A-B0E4-0CBCCEE58445}" destId="{DCA3612E-2827-4E29-BDD5-E86325698EF6}" srcOrd="1" destOrd="0" presId="urn:microsoft.com/office/officeart/2005/8/layout/orgChart1"/>
    <dgm:cxn modelId="{F45411D9-9B9E-49B9-AF5C-558FD2DCEA37}" type="presParOf" srcId="{E582B96E-BA07-405A-B0E4-0CBCCEE58445}" destId="{D6046D78-2330-4291-80FB-74C198D0B61F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Administrativo</a:t>
          </a:r>
          <a:endParaRPr lang="es-ES" sz="1200" dirty="0" smtClean="0"/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 custScaleX="132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50E1319E-7F7B-47FD-87A0-B66D0D319D4A}" type="pres">
      <dgm:prSet presAssocID="{E1B0D9F5-AE4A-42F3-B00A-BD4FE0511DE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AB05004A-30DF-48E7-AAF8-100123349FF0}" type="pres">
      <dgm:prSet presAssocID="{60739EA5-4D5A-4251-84F2-83139B416D9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3" presStyleIdx="0" presStyleCnt="2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2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  <dgm:pt modelId="{9204C5E1-038D-4624-BE0B-E7327E8915A0}" type="pres">
      <dgm:prSet presAssocID="{67259F93-2196-4F64-B87A-D3ACB12F843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951E074-2853-4482-920E-71B7DEB31980}" type="pres">
      <dgm:prSet presAssocID="{5C88FA44-19B1-48C8-8B67-5E89066ADB2B}" presName="hierRoot2" presStyleCnt="0">
        <dgm:presLayoutVars>
          <dgm:hierBranch/>
        </dgm:presLayoutVars>
      </dgm:prSet>
      <dgm:spPr/>
    </dgm:pt>
    <dgm:pt modelId="{480CE7EC-E3E0-4EE7-8F48-769908F7FDCC}" type="pres">
      <dgm:prSet presAssocID="{5C88FA44-19B1-48C8-8B67-5E89066ADB2B}" presName="rootComposite" presStyleCnt="0"/>
      <dgm:spPr/>
    </dgm:pt>
    <dgm:pt modelId="{6C8CEFEB-2A11-49CD-B125-B09B4E56134C}" type="pres">
      <dgm:prSet presAssocID="{5C88FA44-19B1-48C8-8B67-5E89066ADB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E1F263-C568-429C-9FE5-4B619F9D967B}" type="pres">
      <dgm:prSet presAssocID="{5C88FA44-19B1-48C8-8B67-5E89066ADB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AA9625-58C8-4953-A03A-9E85EC09488B}" type="pres">
      <dgm:prSet presAssocID="{5C88FA44-19B1-48C8-8B67-5E89066ADB2B}" presName="hierChild4" presStyleCnt="0"/>
      <dgm:spPr/>
    </dgm:pt>
    <dgm:pt modelId="{286F108F-2553-449F-9941-73B974BA982A}" type="pres">
      <dgm:prSet presAssocID="{9F89EB88-AA50-4C21-B70C-DD0CC5B2190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3" presStyleIdx="1" presStyleCnt="2" custScaleX="6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3" presStyleIdx="1" presStyleCnt="2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26972678-5DE8-4E3E-B4A7-F619D0258982}" type="pres">
      <dgm:prSet presAssocID="{5C88FA44-19B1-48C8-8B67-5E89066ADB2B}" presName="hierChild5" presStyleCnt="0"/>
      <dgm:spPr/>
    </dgm:pt>
    <dgm:pt modelId="{1E7DA089-25A8-4CB6-BD86-3DAA482D0CA6}" type="pres">
      <dgm:prSet presAssocID="{6C51B58D-D4A0-47A9-B257-007EDE248569}" presName="hierChild3" presStyleCnt="0"/>
      <dgm:spPr/>
    </dgm:pt>
  </dgm:ptLst>
  <dgm:cxnLst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CCF58741-6119-4567-B688-4F91B651B940}" type="presOf" srcId="{57335A48-B9AC-455C-A871-808CA556BA7C}" destId="{2BA35B3D-CB6B-452F-BDA0-DAFC0E8B8E88}" srcOrd="0" destOrd="0" presId="urn:microsoft.com/office/officeart/2005/8/layout/orgChart1"/>
    <dgm:cxn modelId="{BD234637-A780-4D2B-A9A5-81FACE41AC41}" type="presOf" srcId="{AA84945E-F411-4FFC-A0CF-A3A9A190530B}" destId="{9803772E-73A1-484E-9BAD-12C5846F3C24}" srcOrd="0" destOrd="0" presId="urn:microsoft.com/office/officeart/2005/8/layout/orgChart1"/>
    <dgm:cxn modelId="{2A9F7D88-130C-4FA3-B85F-85B18140783D}" type="presOf" srcId="{57335A48-B9AC-455C-A871-808CA556BA7C}" destId="{F6480F85-7505-432E-BF9A-3D9B90DEC0E1}" srcOrd="1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DAEC7655-55F6-4A70-84A9-FF89339CEA49}" type="presOf" srcId="{AA84945E-F411-4FFC-A0CF-A3A9A190530B}" destId="{71920212-F746-42C0-9BDE-AF4A368F43AB}" srcOrd="1" destOrd="0" presId="urn:microsoft.com/office/officeart/2005/8/layout/orgChart1"/>
    <dgm:cxn modelId="{66D6E530-61A2-425C-BD28-1B6A8701D594}" type="presOf" srcId="{5637833E-5776-4CBB-AC10-83199C7C0AB7}" destId="{19D8DC97-DEF9-4BB9-ABD9-F71EEC98F0DD}" srcOrd="0" destOrd="0" presId="urn:microsoft.com/office/officeart/2005/8/layout/orgChart1"/>
    <dgm:cxn modelId="{C937FE98-AB15-499A-ACC8-A04587D28BA7}" type="presOf" srcId="{1DCEF0D2-7E85-4806-A6DC-27B02D4910A6}" destId="{5A9437AE-5EEC-4729-83B6-202A73A8B436}" srcOrd="0" destOrd="0" presId="urn:microsoft.com/office/officeart/2005/8/layout/orgChart1"/>
    <dgm:cxn modelId="{52238E74-933D-42E8-A20C-3733A173FBE8}" srcId="{6C51B58D-D4A0-47A9-B257-007EDE248569}" destId="{AAF2262E-6100-4FDE-BB0E-F0C472DBFA4E}" srcOrd="0" destOrd="0" parTransId="{E1B0D9F5-AE4A-42F3-B00A-BD4FE0511DEF}" sibTransId="{7C4138A1-AF12-4DDF-8CC9-6CA6E2CD7A00}"/>
    <dgm:cxn modelId="{1E402CD7-4B7C-468D-98A5-8188756166FF}" type="presOf" srcId="{5C88FA44-19B1-48C8-8B67-5E89066ADB2B}" destId="{6C8CEFEB-2A11-49CD-B125-B09B4E56134C}" srcOrd="0" destOrd="0" presId="urn:microsoft.com/office/officeart/2005/8/layout/orgChart1"/>
    <dgm:cxn modelId="{A6D04DBD-7393-439E-BCB8-4FA41921E2CA}" srcId="{6C51B58D-D4A0-47A9-B257-007EDE248569}" destId="{5C88FA44-19B1-48C8-8B67-5E89066ADB2B}" srcOrd="1" destOrd="0" parTransId="{67259F93-2196-4F64-B87A-D3ACB12F843E}" sibTransId="{B6FB5406-FDF0-4B38-8BFB-B6CDD8DBDC15}"/>
    <dgm:cxn modelId="{40B69D8C-C02F-407A-B441-809D4ED5D308}" type="presOf" srcId="{5C88FA44-19B1-48C8-8B67-5E89066ADB2B}" destId="{E4E1F263-C568-429C-9FE5-4B619F9D967B}" srcOrd="1" destOrd="0" presId="urn:microsoft.com/office/officeart/2005/8/layout/orgChart1"/>
    <dgm:cxn modelId="{D7840191-4590-426C-8966-501120EFD17E}" type="presOf" srcId="{60739EA5-4D5A-4251-84F2-83139B416D9C}" destId="{AB05004A-30DF-48E7-AAF8-100123349FF0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25ED842B-159F-4C73-8DFA-7BF22ED6D4C0}" type="presOf" srcId="{9F89EB88-AA50-4C21-B70C-DD0CC5B21903}" destId="{286F108F-2553-449F-9941-73B974BA982A}" srcOrd="0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FA22FA1D-0846-41C5-8012-F7D53FB977A1}" type="presOf" srcId="{5637833E-5776-4CBB-AC10-83199C7C0AB7}" destId="{B88179B1-290F-4ADB-9C4D-43C181A3F940}" srcOrd="1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F4A5D1A0-A877-4FEC-8F7D-05AB63ED1628}" type="presOf" srcId="{67259F93-2196-4F64-B87A-D3ACB12F843E}" destId="{9204C5E1-038D-4624-BE0B-E7327E8915A0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EBC70505-1602-48B9-84C1-5DECB5FF2BEB}" type="presParOf" srcId="{846B1778-6376-4F42-BACD-C39FD3EF0F38}" destId="{50E1319E-7F7B-47FD-87A0-B66D0D319D4A}" srcOrd="0" destOrd="0" presId="urn:microsoft.com/office/officeart/2005/8/layout/orgChart1"/>
    <dgm:cxn modelId="{56BFF04D-7573-46F7-AB0A-8E50D978B300}" type="presParOf" srcId="{846B1778-6376-4F42-BACD-C39FD3EF0F38}" destId="{2428FCE9-A68F-4B36-B0D4-0317804FF08A}" srcOrd="1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7AE2A4E9-63C0-4FF1-9E22-09B88BCC189C}" type="presParOf" srcId="{AA1A5C93-649C-454E-BA71-6DE7FAA8FFEC}" destId="{AB05004A-30DF-48E7-AAF8-100123349FF0}" srcOrd="0" destOrd="0" presId="urn:microsoft.com/office/officeart/2005/8/layout/orgChart1"/>
    <dgm:cxn modelId="{D90A4EC3-D175-4C2A-87F9-8F87D7FA25B9}" type="presParOf" srcId="{AA1A5C93-649C-454E-BA71-6DE7FAA8FFEC}" destId="{AF938816-97A8-4F8C-BE35-AB042C854AB5}" srcOrd="1" destOrd="0" presId="urn:microsoft.com/office/officeart/2005/8/layout/orgChart1"/>
    <dgm:cxn modelId="{D0F1BC6E-6331-4168-AD3B-B8D23132E6F1}" type="presParOf" srcId="{AF938816-97A8-4F8C-BE35-AB042C854AB5}" destId="{BEDE0557-3CD2-4893-9DFB-C59EE00FAFF0}" srcOrd="0" destOrd="0" presId="urn:microsoft.com/office/officeart/2005/8/layout/orgChart1"/>
    <dgm:cxn modelId="{37AAD773-1614-48E6-93EA-D2670977E29E}" type="presParOf" srcId="{BEDE0557-3CD2-4893-9DFB-C59EE00FAFF0}" destId="{19D8DC97-DEF9-4BB9-ABD9-F71EEC98F0DD}" srcOrd="0" destOrd="0" presId="urn:microsoft.com/office/officeart/2005/8/layout/orgChart1"/>
    <dgm:cxn modelId="{3A7525E2-DD88-4673-8BFF-006542A8634B}" type="presParOf" srcId="{BEDE0557-3CD2-4893-9DFB-C59EE00FAFF0}" destId="{B88179B1-290F-4ADB-9C4D-43C181A3F940}" srcOrd="1" destOrd="0" presId="urn:microsoft.com/office/officeart/2005/8/layout/orgChart1"/>
    <dgm:cxn modelId="{783BFB4F-971D-4C06-9159-FB7C88350D79}" type="presParOf" srcId="{AF938816-97A8-4F8C-BE35-AB042C854AB5}" destId="{39C9A4DA-2EA0-4A43-8D9A-DE09C0B48F06}" srcOrd="1" destOrd="0" presId="urn:microsoft.com/office/officeart/2005/8/layout/orgChart1"/>
    <dgm:cxn modelId="{4B7C0019-F62A-4870-8B58-F08C37CC2514}" type="presParOf" srcId="{AF938816-97A8-4F8C-BE35-AB042C854AB5}" destId="{8BC408BE-7C86-4CB0-AEC0-ED6AB6E79922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C7307615-B6D3-4456-8A0B-C7387D6F39BD}" type="presParOf" srcId="{BA376A4E-47BD-472B-A5BD-320FF180EE9A}" destId="{5A9437AE-5EEC-4729-83B6-202A73A8B436}" srcOrd="2" destOrd="0" presId="urn:microsoft.com/office/officeart/2005/8/layout/orgChart1"/>
    <dgm:cxn modelId="{6F355DDA-25BA-41E6-88DB-049237E86D04}" type="presParOf" srcId="{BA376A4E-47BD-472B-A5BD-320FF180EE9A}" destId="{667B024B-9A07-4F25-9A76-CDCF7AE81E16}" srcOrd="3" destOrd="0" presId="urn:microsoft.com/office/officeart/2005/8/layout/orgChart1"/>
    <dgm:cxn modelId="{7610AA4E-A8B9-4C32-80DB-AB7BE129B16E}" type="presParOf" srcId="{667B024B-9A07-4F25-9A76-CDCF7AE81E16}" destId="{E859B285-1794-49C8-B544-2425AF8A688D}" srcOrd="0" destOrd="0" presId="urn:microsoft.com/office/officeart/2005/8/layout/orgChart1"/>
    <dgm:cxn modelId="{B028B1C2-6C52-4EBA-9F94-74D87C4B3E76}" type="presParOf" srcId="{E859B285-1794-49C8-B544-2425AF8A688D}" destId="{9803772E-73A1-484E-9BAD-12C5846F3C24}" srcOrd="0" destOrd="0" presId="urn:microsoft.com/office/officeart/2005/8/layout/orgChart1"/>
    <dgm:cxn modelId="{A433209C-FE1F-42B4-9B5F-B155343C02E3}" type="presParOf" srcId="{E859B285-1794-49C8-B544-2425AF8A688D}" destId="{71920212-F746-42C0-9BDE-AF4A368F43AB}" srcOrd="1" destOrd="0" presId="urn:microsoft.com/office/officeart/2005/8/layout/orgChart1"/>
    <dgm:cxn modelId="{F19EA756-3656-47FE-9D8E-4440C375A27A}" type="presParOf" srcId="{667B024B-9A07-4F25-9A76-CDCF7AE81E16}" destId="{05E93D52-43BA-4184-AC3E-1C9651F55CC6}" srcOrd="1" destOrd="0" presId="urn:microsoft.com/office/officeart/2005/8/layout/orgChart1"/>
    <dgm:cxn modelId="{02EC46B0-D954-4AB4-A286-3D3335DC1787}" type="presParOf" srcId="{667B024B-9A07-4F25-9A76-CDCF7AE81E16}" destId="{3AB7DA00-9474-40AF-915B-9758D85C33D3}" srcOrd="2" destOrd="0" presId="urn:microsoft.com/office/officeart/2005/8/layout/orgChart1"/>
    <dgm:cxn modelId="{9ED9F0BA-E804-4B52-9260-2DDDAA03E78C}" type="presParOf" srcId="{846B1778-6376-4F42-BACD-C39FD3EF0F38}" destId="{9204C5E1-038D-4624-BE0B-E7327E8915A0}" srcOrd="2" destOrd="0" presId="urn:microsoft.com/office/officeart/2005/8/layout/orgChart1"/>
    <dgm:cxn modelId="{73575F9B-EE12-4305-8459-215F7048C7C4}" type="presParOf" srcId="{846B1778-6376-4F42-BACD-C39FD3EF0F38}" destId="{9951E074-2853-4482-920E-71B7DEB31980}" srcOrd="3" destOrd="0" presId="urn:microsoft.com/office/officeart/2005/8/layout/orgChart1"/>
    <dgm:cxn modelId="{D75A64D1-6265-4558-974F-332D97624E95}" type="presParOf" srcId="{9951E074-2853-4482-920E-71B7DEB31980}" destId="{480CE7EC-E3E0-4EE7-8F48-769908F7FDCC}" srcOrd="0" destOrd="0" presId="urn:microsoft.com/office/officeart/2005/8/layout/orgChart1"/>
    <dgm:cxn modelId="{98015503-17B0-408B-8C92-03ECE0072086}" type="presParOf" srcId="{480CE7EC-E3E0-4EE7-8F48-769908F7FDCC}" destId="{6C8CEFEB-2A11-49CD-B125-B09B4E56134C}" srcOrd="0" destOrd="0" presId="urn:microsoft.com/office/officeart/2005/8/layout/orgChart1"/>
    <dgm:cxn modelId="{2B5F699D-F361-4055-9A4D-AFA76528BEF5}" type="presParOf" srcId="{480CE7EC-E3E0-4EE7-8F48-769908F7FDCC}" destId="{E4E1F263-C568-429C-9FE5-4B619F9D967B}" srcOrd="1" destOrd="0" presId="urn:microsoft.com/office/officeart/2005/8/layout/orgChart1"/>
    <dgm:cxn modelId="{BC1D238E-B33F-4F2D-9249-74D823023994}" type="presParOf" srcId="{9951E074-2853-4482-920E-71B7DEB31980}" destId="{7EAA9625-58C8-4953-A03A-9E85EC09488B}" srcOrd="1" destOrd="0" presId="urn:microsoft.com/office/officeart/2005/8/layout/orgChart1"/>
    <dgm:cxn modelId="{4F791E0D-9321-44D1-BA39-50CEF61041FF}" type="presParOf" srcId="{7EAA9625-58C8-4953-A03A-9E85EC09488B}" destId="{286F108F-2553-449F-9941-73B974BA982A}" srcOrd="0" destOrd="0" presId="urn:microsoft.com/office/officeart/2005/8/layout/orgChart1"/>
    <dgm:cxn modelId="{500E199A-C720-4BC2-8ADC-DBAE86DD5945}" type="presParOf" srcId="{7EAA9625-58C8-4953-A03A-9E85EC09488B}" destId="{4415C9AA-7737-454F-8294-79EF6EB21EA7}" srcOrd="1" destOrd="0" presId="urn:microsoft.com/office/officeart/2005/8/layout/orgChart1"/>
    <dgm:cxn modelId="{13548223-97D5-42D1-8F2A-20000009CC42}" type="presParOf" srcId="{4415C9AA-7737-454F-8294-79EF6EB21EA7}" destId="{CBC067A1-9B58-40A2-B843-D37A54C59B34}" srcOrd="0" destOrd="0" presId="urn:microsoft.com/office/officeart/2005/8/layout/orgChart1"/>
    <dgm:cxn modelId="{17B7A5F4-D3BC-4BF5-8506-0EB088487D0F}" type="presParOf" srcId="{CBC067A1-9B58-40A2-B843-D37A54C59B34}" destId="{2BA35B3D-CB6B-452F-BDA0-DAFC0E8B8E88}" srcOrd="0" destOrd="0" presId="urn:microsoft.com/office/officeart/2005/8/layout/orgChart1"/>
    <dgm:cxn modelId="{437B1862-E3D7-4BA5-8149-781F934404F8}" type="presParOf" srcId="{CBC067A1-9B58-40A2-B843-D37A54C59B34}" destId="{F6480F85-7505-432E-BF9A-3D9B90DEC0E1}" srcOrd="1" destOrd="0" presId="urn:microsoft.com/office/officeart/2005/8/layout/orgChart1"/>
    <dgm:cxn modelId="{DC54B18E-A3A4-4D82-AEDC-D1C9045E9DF7}" type="presParOf" srcId="{4415C9AA-7737-454F-8294-79EF6EB21EA7}" destId="{971BE105-D3C5-4C2C-967C-856DB955FB11}" srcOrd="1" destOrd="0" presId="urn:microsoft.com/office/officeart/2005/8/layout/orgChart1"/>
    <dgm:cxn modelId="{A67A7C07-C8DE-4EB4-AB73-FF5EF4DC5BE1}" type="presParOf" srcId="{4415C9AA-7737-454F-8294-79EF6EB21EA7}" destId="{9C1AA53B-6B37-4A66-9F8D-659D91E5C29B}" srcOrd="2" destOrd="0" presId="urn:microsoft.com/office/officeart/2005/8/layout/orgChart1"/>
    <dgm:cxn modelId="{CF5F4950-E9B3-4312-BAEA-C7C47D52B35D}" type="presParOf" srcId="{9951E074-2853-4482-920E-71B7DEB31980}" destId="{26972678-5DE8-4E3E-B4A7-F619D0258982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E5EA4E6E-83A0-4ADA-A2AD-A08E66933B54}">
      <dgm:prSet phldrT="[Texto]" custT="1"/>
      <dgm:spPr/>
      <dgm:t>
        <a:bodyPr/>
        <a:lstStyle/>
        <a:p>
          <a:r>
            <a:rPr lang="es-ES" sz="1200" dirty="0" smtClean="0"/>
            <a:t>Coordinador(a) de Salud Bucal </a:t>
          </a:r>
        </a:p>
      </dgm:t>
    </dgm:pt>
    <dgm:pt modelId="{2A2AA59D-45BD-4679-8716-416BE3CA26B7}" type="parTrans" cxnId="{7E6F2F9F-41F8-4FD7-AB95-43A0C7539A4B}">
      <dgm:prSet/>
      <dgm:spPr/>
      <dgm:t>
        <a:bodyPr/>
        <a:lstStyle/>
        <a:p>
          <a:endParaRPr lang="es-ES" sz="1200"/>
        </a:p>
      </dgm:t>
    </dgm:pt>
    <dgm:pt modelId="{F0EFC1E0-FD66-4A5B-8205-7BD3088C1C13}" type="sibTrans" cxnId="{7E6F2F9F-41F8-4FD7-AB95-43A0C7539A4B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3112DD71-1D1F-431F-9B86-359CD5641BCE}" type="pres">
      <dgm:prSet presAssocID="{2A2AA59D-45BD-4679-8716-416BE3CA26B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1D168DC-A6C6-4965-9BC9-D27620C287A5}" type="pres">
      <dgm:prSet presAssocID="{E5EA4E6E-83A0-4ADA-A2AD-A08E66933B54}" presName="hierRoot2" presStyleCnt="0">
        <dgm:presLayoutVars>
          <dgm:hierBranch val="init"/>
        </dgm:presLayoutVars>
      </dgm:prSet>
      <dgm:spPr/>
    </dgm:pt>
    <dgm:pt modelId="{33E41C78-7911-4D8F-99CA-C0CF88AD90CF}" type="pres">
      <dgm:prSet presAssocID="{E5EA4E6E-83A0-4ADA-A2AD-A08E66933B54}" presName="rootComposite" presStyleCnt="0"/>
      <dgm:spPr/>
    </dgm:pt>
    <dgm:pt modelId="{988407BE-6B41-4247-B7D5-4E7F12A8E9BA}" type="pres">
      <dgm:prSet presAssocID="{E5EA4E6E-83A0-4ADA-A2AD-A08E66933B54}" presName="rootText" presStyleLbl="node2" presStyleIdx="2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F1F79-407B-4B57-9CCB-5F5CFCD5C5BC}" type="pres">
      <dgm:prSet presAssocID="{E5EA4E6E-83A0-4ADA-A2AD-A08E66933B54}" presName="rootConnector" presStyleLbl="node2" presStyleIdx="2" presStyleCnt="5"/>
      <dgm:spPr/>
      <dgm:t>
        <a:bodyPr/>
        <a:lstStyle/>
        <a:p>
          <a:endParaRPr lang="es-ES"/>
        </a:p>
      </dgm:t>
    </dgm:pt>
    <dgm:pt modelId="{FABDCD80-38F3-446F-A140-091A5F0EE394}" type="pres">
      <dgm:prSet presAssocID="{E5EA4E6E-83A0-4ADA-A2AD-A08E66933B54}" presName="hierChild4" presStyleCnt="0"/>
      <dgm:spPr/>
    </dgm:pt>
    <dgm:pt modelId="{2DABA5C0-E857-4D3C-A430-1C70D775407F}" type="pres">
      <dgm:prSet presAssocID="{E5EA4E6E-83A0-4ADA-A2AD-A08E66933B54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4D71EB3-93B4-408A-BA88-489BE99E3CBB}" type="presOf" srcId="{2A2AA59D-45BD-4679-8716-416BE3CA26B7}" destId="{3112DD71-1D1F-431F-9B86-359CD5641BCE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445674EF-C914-4C03-B220-2905DC866A37}" type="presOf" srcId="{E5EA4E6E-83A0-4ADA-A2AD-A08E66933B54}" destId="{988407BE-6B41-4247-B7D5-4E7F12A8E9BA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7E6F2F9F-41F8-4FD7-AB95-43A0C7539A4B}" srcId="{E09942D3-8D92-4571-939D-F9AE19EE063A}" destId="{E5EA4E6E-83A0-4ADA-A2AD-A08E66933B54}" srcOrd="4" destOrd="0" parTransId="{2A2AA59D-45BD-4679-8716-416BE3CA26B7}" sibTransId="{F0EFC1E0-FD66-4A5B-8205-7BD3088C1C1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F0E9E43C-B5BD-4CED-A1DE-6E13BA3ACCF0}" type="presOf" srcId="{E5EA4E6E-83A0-4ADA-A2AD-A08E66933B54}" destId="{DE9F1F79-407B-4B57-9CCB-5F5CFCD5C5BC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4DE3BD14-F344-4CB3-A17B-FF55A8E50247}" type="presParOf" srcId="{8EFE8F77-C5C0-48AA-B8C2-DD712621EB61}" destId="{3112DD71-1D1F-431F-9B86-359CD5641BCE}" srcOrd="4" destOrd="0" presId="urn:microsoft.com/office/officeart/2005/8/layout/orgChart1"/>
    <dgm:cxn modelId="{8A306F69-2A35-4D26-9EA7-761151537124}" type="presParOf" srcId="{8EFE8F77-C5C0-48AA-B8C2-DD712621EB61}" destId="{51D168DC-A6C6-4965-9BC9-D27620C287A5}" srcOrd="5" destOrd="0" presId="urn:microsoft.com/office/officeart/2005/8/layout/orgChart1"/>
    <dgm:cxn modelId="{1FB0B83D-A906-4287-8AFC-5011C2260EB8}" type="presParOf" srcId="{51D168DC-A6C6-4965-9BC9-D27620C287A5}" destId="{33E41C78-7911-4D8F-99CA-C0CF88AD90CF}" srcOrd="0" destOrd="0" presId="urn:microsoft.com/office/officeart/2005/8/layout/orgChart1"/>
    <dgm:cxn modelId="{4C548C5E-77F7-4A64-B9DA-03719BA8D81C}" type="presParOf" srcId="{33E41C78-7911-4D8F-99CA-C0CF88AD90CF}" destId="{988407BE-6B41-4247-B7D5-4E7F12A8E9BA}" srcOrd="0" destOrd="0" presId="urn:microsoft.com/office/officeart/2005/8/layout/orgChart1"/>
    <dgm:cxn modelId="{E2C828E1-ADC1-41E2-AE6D-85965C263444}" type="presParOf" srcId="{33E41C78-7911-4D8F-99CA-C0CF88AD90CF}" destId="{DE9F1F79-407B-4B57-9CCB-5F5CFCD5C5BC}" srcOrd="1" destOrd="0" presId="urn:microsoft.com/office/officeart/2005/8/layout/orgChart1"/>
    <dgm:cxn modelId="{1F31A618-B2C7-426B-A360-5CBE46202562}" type="presParOf" srcId="{51D168DC-A6C6-4965-9BC9-D27620C287A5}" destId="{FABDCD80-38F3-446F-A140-091A5F0EE394}" srcOrd="1" destOrd="0" presId="urn:microsoft.com/office/officeart/2005/8/layout/orgChart1"/>
    <dgm:cxn modelId="{D575BC0F-2AB5-41D3-B74C-F0B8721C2911}" type="presParOf" srcId="{51D168DC-A6C6-4965-9BC9-D27620C287A5}" destId="{2DABA5C0-E857-4D3C-A430-1C70D775407F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DD60C6C8-2059-4B05-ABD9-AEE278FCC54A}">
      <dgm:prSet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0EC295-A6CB-4F4A-A0AE-55F622202E29}" type="parTrans" cxnId="{43C2A198-DBE5-426B-96B7-FAD470E86B14}">
      <dgm:prSet/>
      <dgm:spPr/>
      <dgm:t>
        <a:bodyPr/>
        <a:lstStyle/>
        <a:p>
          <a:endParaRPr lang="es-ES"/>
        </a:p>
      </dgm:t>
    </dgm:pt>
    <dgm:pt modelId="{C569E487-C49B-4657-930D-DC4EA747738A}" type="sibTrans" cxnId="{43C2A198-DBE5-426B-96B7-FAD470E86B14}">
      <dgm:prSet/>
      <dgm:spPr/>
      <dgm:t>
        <a:bodyPr/>
        <a:lstStyle/>
        <a:p>
          <a:endParaRPr lang="es-ES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3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3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3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D8C9BBE6-0F6B-4543-8572-434201EF1651}" type="pres">
      <dgm:prSet presAssocID="{A10EC295-A6CB-4F4A-A0AE-55F622202E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AEF1312-A998-4A53-8457-8D771AADBCAE}" type="pres">
      <dgm:prSet presAssocID="{DD60C6C8-2059-4B05-ABD9-AEE278FCC54A}" presName="hierRoot2" presStyleCnt="0">
        <dgm:presLayoutVars>
          <dgm:hierBranch val="init"/>
        </dgm:presLayoutVars>
      </dgm:prSet>
      <dgm:spPr/>
    </dgm:pt>
    <dgm:pt modelId="{D269524A-A90A-4E01-8CED-D5C254C5608F}" type="pres">
      <dgm:prSet presAssocID="{DD60C6C8-2059-4B05-ABD9-AEE278FCC54A}" presName="rootComposite" presStyleCnt="0"/>
      <dgm:spPr/>
    </dgm:pt>
    <dgm:pt modelId="{EE6DB07B-0255-452F-A567-149E68A096AC}" type="pres">
      <dgm:prSet presAssocID="{DD60C6C8-2059-4B05-ABD9-AEE278FCC54A}" presName="rootText" presStyleLbl="node2" presStyleIdx="2" presStyleCnt="3" custScaleX="100037" custScaleY="100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75947-6AB6-46DF-B892-610C005CE16C}" type="pres">
      <dgm:prSet presAssocID="{DD60C6C8-2059-4B05-ABD9-AEE278FCC54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777806-AC30-43C6-8555-50BB95CD0393}" type="pres">
      <dgm:prSet presAssocID="{DD60C6C8-2059-4B05-ABD9-AEE278FCC54A}" presName="hierChild4" presStyleCnt="0"/>
      <dgm:spPr/>
    </dgm:pt>
    <dgm:pt modelId="{EF361364-23F6-4800-A5C8-C8C2A7EC301C}" type="pres">
      <dgm:prSet presAssocID="{DD60C6C8-2059-4B05-ABD9-AEE278FCC54A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7A18039-9866-4EF8-9894-1AEB8D7FC7AC}" type="presOf" srcId="{DD60C6C8-2059-4B05-ABD9-AEE278FCC54A}" destId="{EE6DB07B-0255-452F-A567-149E68A096AC}" srcOrd="0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66B60E8C-AD66-42DB-AB31-A3D655533D34}" type="presOf" srcId="{DD60C6C8-2059-4B05-ABD9-AEE278FCC54A}" destId="{CB975947-6AB6-46DF-B892-610C005CE16C}" srcOrd="1" destOrd="0" presId="urn:microsoft.com/office/officeart/2005/8/layout/orgChart1"/>
    <dgm:cxn modelId="{43C2A198-DBE5-426B-96B7-FAD470E86B14}" srcId="{FD4183FC-EBFF-4045-AAF9-3DE0F3699BCA}" destId="{DD60C6C8-2059-4B05-ABD9-AEE278FCC54A}" srcOrd="2" destOrd="0" parTransId="{A10EC295-A6CB-4F4A-A0AE-55F622202E29}" sibTransId="{C569E487-C49B-4657-930D-DC4EA747738A}"/>
    <dgm:cxn modelId="{B85FB412-931C-4EF1-9621-901922D14B6B}" type="presOf" srcId="{A10EC295-A6CB-4F4A-A0AE-55F622202E29}" destId="{D8C9BBE6-0F6B-4543-8572-434201EF1651}" srcOrd="0" destOrd="0" presId="urn:microsoft.com/office/officeart/2005/8/layout/orgChart1"/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47F4BC14-AA5B-4466-9B74-C565985C4BEF}" type="presParOf" srcId="{3208881B-424B-464E-B9C1-6D60582F4DB7}" destId="{D8C9BBE6-0F6B-4543-8572-434201EF1651}" srcOrd="4" destOrd="0" presId="urn:microsoft.com/office/officeart/2005/8/layout/orgChart1"/>
    <dgm:cxn modelId="{2D02BA26-4861-4B14-A706-8B105E5ABA74}" type="presParOf" srcId="{3208881B-424B-464E-B9C1-6D60582F4DB7}" destId="{7AEF1312-A998-4A53-8457-8D771AADBCAE}" srcOrd="5" destOrd="0" presId="urn:microsoft.com/office/officeart/2005/8/layout/orgChart1"/>
    <dgm:cxn modelId="{C9EB7C7D-3661-4EAE-8248-CD58C615951B}" type="presParOf" srcId="{7AEF1312-A998-4A53-8457-8D771AADBCAE}" destId="{D269524A-A90A-4E01-8CED-D5C254C5608F}" srcOrd="0" destOrd="0" presId="urn:microsoft.com/office/officeart/2005/8/layout/orgChart1"/>
    <dgm:cxn modelId="{EFFAE625-66FB-44DB-ACF7-FF479C714F99}" type="presParOf" srcId="{D269524A-A90A-4E01-8CED-D5C254C5608F}" destId="{EE6DB07B-0255-452F-A567-149E68A096AC}" srcOrd="0" destOrd="0" presId="urn:microsoft.com/office/officeart/2005/8/layout/orgChart1"/>
    <dgm:cxn modelId="{1BDDFC12-1AA3-4CBE-8BE6-2EE7CCD4D5C2}" type="presParOf" srcId="{D269524A-A90A-4E01-8CED-D5C254C5608F}" destId="{CB975947-6AB6-46DF-B892-610C005CE16C}" srcOrd="1" destOrd="0" presId="urn:microsoft.com/office/officeart/2005/8/layout/orgChart1"/>
    <dgm:cxn modelId="{5477EE1D-5875-46E5-B216-D7ABD9761EFB}" type="presParOf" srcId="{7AEF1312-A998-4A53-8457-8D771AADBCAE}" destId="{D0777806-AC30-43C6-8555-50BB95CD0393}" srcOrd="1" destOrd="0" presId="urn:microsoft.com/office/officeart/2005/8/layout/orgChart1"/>
    <dgm:cxn modelId="{0E09E187-C4FF-4D88-AA94-21C09E60A563}" type="presParOf" srcId="{7AEF1312-A998-4A53-8457-8D771AADBCAE}" destId="{EF361364-23F6-4800-A5C8-C8C2A7EC301C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Salud </a:t>
          </a:r>
          <a:r>
            <a:rPr lang="es-ES" sz="1200" dirty="0" smtClean="0"/>
            <a:t>Bucal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3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3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25668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</a:t>
          </a:r>
          <a:r>
            <a:rPr lang="es-ES" sz="1200" dirty="0" smtClean="0"/>
            <a:t>) Familiar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</a:t>
          </a:r>
          <a:r>
            <a:rPr lang="es-ES" sz="1200" dirty="0" smtClean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</a:t>
          </a:r>
          <a:r>
            <a:rPr lang="es-ES" sz="1200" dirty="0" smtClean="0"/>
            <a:t>) Radiólogo(a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8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4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5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7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3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 smtClean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r>
            <a:rPr lang="es-ES" sz="1200" dirty="0" smtClean="0"/>
            <a:t>Veterinarios(as)</a:t>
          </a:r>
          <a:endParaRPr lang="es-ES" sz="1200" dirty="0" smtClean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  <a:endParaRPr lang="es-MX" altLang="es-ES" sz="1200" dirty="0" smtClean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244010" custScaleY="138385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17208795-4292-4489-A82F-22E8449ED097}">
      <dgm:prSet phldrT="[Texto]" custT="1"/>
      <dgm:spPr/>
      <dgm:t>
        <a:bodyPr/>
        <a:lstStyle/>
        <a:p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408540C-0AA7-4390-9622-52054FCDDE2B}" type="parTrans" cxnId="{EA8C41D8-E63A-40C2-9E62-3536EB853B1B}">
      <dgm:prSet/>
      <dgm:spPr/>
      <dgm:t>
        <a:bodyPr/>
        <a:lstStyle/>
        <a:p>
          <a:endParaRPr lang="es-ES" sz="1200"/>
        </a:p>
      </dgm:t>
    </dgm:pt>
    <dgm:pt modelId="{05398906-512D-4EF1-B706-F99BF86A0E23}" type="sibTrans" cxnId="{EA8C41D8-E63A-40C2-9E62-3536EB853B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A36E77DC-F8A8-4D87-9261-93B4512F63B2}" type="pres">
      <dgm:prSet presAssocID="{B408540C-0AA7-4390-9622-52054FCDDE2B}" presName="Name37" presStyleLbl="parChTrans1D2" presStyleIdx="2" presStyleCnt="9"/>
      <dgm:spPr/>
      <dgm:t>
        <a:bodyPr/>
        <a:lstStyle/>
        <a:p>
          <a:endParaRPr lang="es-ES"/>
        </a:p>
      </dgm:t>
    </dgm:pt>
    <dgm:pt modelId="{BDA257B6-4B38-4A6B-91E0-568CCB01AAAC}" type="pres">
      <dgm:prSet presAssocID="{17208795-4292-4489-A82F-22E8449ED097}" presName="hierRoot2" presStyleCnt="0">
        <dgm:presLayoutVars>
          <dgm:hierBranch val="init"/>
        </dgm:presLayoutVars>
      </dgm:prSet>
      <dgm:spPr/>
    </dgm:pt>
    <dgm:pt modelId="{B6F307E1-F5FB-406B-8F82-C75354E5046C}" type="pres">
      <dgm:prSet presAssocID="{17208795-4292-4489-A82F-22E8449ED097}" presName="rootComposite" presStyleCnt="0"/>
      <dgm:spPr/>
    </dgm:pt>
    <dgm:pt modelId="{372DAC77-973E-4CE5-93ED-896C06167336}" type="pres">
      <dgm:prSet presAssocID="{17208795-4292-4489-A82F-22E8449ED09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FB00D-AFF4-41DE-9B38-1069ADBBE7AF}" type="pres">
      <dgm:prSet presAssocID="{17208795-4292-4489-A82F-22E8449ED097}" presName="rootConnector" presStyleLbl="node2" presStyleIdx="2" presStyleCnt="5"/>
      <dgm:spPr/>
      <dgm:t>
        <a:bodyPr/>
        <a:lstStyle/>
        <a:p>
          <a:endParaRPr lang="es-ES"/>
        </a:p>
      </dgm:t>
    </dgm:pt>
    <dgm:pt modelId="{03FCAFD6-099F-4075-B0C0-8BDA16F8DAD2}" type="pres">
      <dgm:prSet presAssocID="{17208795-4292-4489-A82F-22E8449ED097}" presName="hierChild4" presStyleCnt="0"/>
      <dgm:spPr/>
    </dgm:pt>
    <dgm:pt modelId="{1E912307-DA3A-486E-BFAE-03639E39A5CE}" type="pres">
      <dgm:prSet presAssocID="{17208795-4292-4489-A82F-22E8449ED097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5DA8FF1F-3B93-4ED2-B55A-EFA7349495BC}" type="presOf" srcId="{17208795-4292-4489-A82F-22E8449ED097}" destId="{372DAC77-973E-4CE5-93ED-896C06167336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88D3ADAD-370D-414B-9B4E-0C81C8A088AD}" type="presOf" srcId="{B408540C-0AA7-4390-9622-52054FCDDE2B}" destId="{A36E77DC-F8A8-4D87-9261-93B4512F63B2}" srcOrd="0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EA8C41D8-E63A-40C2-9E62-3536EB853B1B}" srcId="{FC1BE685-0EFF-4131-BF2F-336945B2318F}" destId="{17208795-4292-4489-A82F-22E8449ED097}" srcOrd="6" destOrd="0" parTransId="{B408540C-0AA7-4390-9622-52054FCDDE2B}" sibTransId="{05398906-512D-4EF1-B706-F99BF86A0E23}"/>
    <dgm:cxn modelId="{B3407870-EAA7-47E8-BE82-6DD61E481662}" type="presOf" srcId="{17208795-4292-4489-A82F-22E8449ED097}" destId="{1F2FB00D-AFF4-41DE-9B38-1069ADBBE7AF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BF282E8C-B414-407A-BF88-0EAADCABE8A8}" type="presParOf" srcId="{685020D4-75FD-4FBF-997E-7DCBEB7B36FC}" destId="{A36E77DC-F8A8-4D87-9261-93B4512F63B2}" srcOrd="4" destOrd="0" presId="urn:microsoft.com/office/officeart/2005/8/layout/orgChart1"/>
    <dgm:cxn modelId="{251DB7BF-FF23-497D-AC08-F5E541C762FC}" type="presParOf" srcId="{685020D4-75FD-4FBF-997E-7DCBEB7B36FC}" destId="{BDA257B6-4B38-4A6B-91E0-568CCB01AAAC}" srcOrd="5" destOrd="0" presId="urn:microsoft.com/office/officeart/2005/8/layout/orgChart1"/>
    <dgm:cxn modelId="{FEA0C66B-D7B4-4227-976C-0347444B48AB}" type="presParOf" srcId="{BDA257B6-4B38-4A6B-91E0-568CCB01AAAC}" destId="{B6F307E1-F5FB-406B-8F82-C75354E5046C}" srcOrd="0" destOrd="0" presId="urn:microsoft.com/office/officeart/2005/8/layout/orgChart1"/>
    <dgm:cxn modelId="{DF598A25-B6F7-44D0-B1AE-266CFB5251A5}" type="presParOf" srcId="{B6F307E1-F5FB-406B-8F82-C75354E5046C}" destId="{372DAC77-973E-4CE5-93ED-896C06167336}" srcOrd="0" destOrd="0" presId="urn:microsoft.com/office/officeart/2005/8/layout/orgChart1"/>
    <dgm:cxn modelId="{2A0029D4-8FDF-41BE-ACCE-159A49AED53C}" type="presParOf" srcId="{B6F307E1-F5FB-406B-8F82-C75354E5046C}" destId="{1F2FB00D-AFF4-41DE-9B38-1069ADBBE7AF}" srcOrd="1" destOrd="0" presId="urn:microsoft.com/office/officeart/2005/8/layout/orgChart1"/>
    <dgm:cxn modelId="{602ED228-7786-42BE-BD06-F6F3287DFF99}" type="presParOf" srcId="{BDA257B6-4B38-4A6B-91E0-568CCB01AAAC}" destId="{03FCAFD6-099F-4075-B0C0-8BDA16F8DAD2}" srcOrd="1" destOrd="0" presId="urn:microsoft.com/office/officeart/2005/8/layout/orgChart1"/>
    <dgm:cxn modelId="{8151C75B-93FF-48CF-846A-E30F0B0DB343}" type="presParOf" srcId="{BDA257B6-4B38-4A6B-91E0-568CCB01AAAC}" destId="{1E912307-DA3A-486E-BFAE-03639E39A5CE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79B70CA1-75D2-4602-B7DD-FB7E00850F1C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93E03EF-44B2-4E44-8F73-13AAA3144DA8}" type="parTrans" cxnId="{83848699-D8F0-45A1-9C00-01F4BBE0F13E}">
      <dgm:prSet/>
      <dgm:spPr/>
      <dgm:t>
        <a:bodyPr/>
        <a:lstStyle/>
        <a:p>
          <a:endParaRPr lang="es-ES" sz="1200"/>
        </a:p>
      </dgm:t>
    </dgm:pt>
    <dgm:pt modelId="{7C6612C8-CD85-410C-9A73-4053B7CFE0BC}" type="sibTrans" cxnId="{83848699-D8F0-45A1-9C00-01F4BBE0F13E}">
      <dgm:prSet/>
      <dgm:spPr/>
      <dgm:t>
        <a:bodyPr/>
        <a:lstStyle/>
        <a:p>
          <a:endParaRPr lang="es-ES" sz="1200"/>
        </a:p>
      </dgm:t>
    </dgm:pt>
    <dgm:pt modelId="{4C71EC52-3F04-47FD-9821-20C6443C3C6A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DCF14593-01AF-41C7-A2CE-2C6CA3C4989C}" type="parTrans" cxnId="{6A103930-072F-458D-9781-693C6672FDBF}">
      <dgm:prSet/>
      <dgm:spPr/>
      <dgm:t>
        <a:bodyPr/>
        <a:lstStyle/>
        <a:p>
          <a:endParaRPr lang="es-ES" sz="1200"/>
        </a:p>
      </dgm:t>
    </dgm:pt>
    <dgm:pt modelId="{6D746FC1-FE46-4804-A4A5-08E3D6143024}" type="sibTrans" cxnId="{6A103930-072F-458D-9781-693C6672FDBF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 val="init"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375C2D88-7BD8-4B3A-95B5-6D43DDFFE92D}" type="pres">
      <dgm:prSet presAssocID="{693E03EF-44B2-4E44-8F73-13AAA3144DA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545D8E1-63DB-4C78-85CE-B6BB46DB6B62}" type="pres">
      <dgm:prSet presAssocID="{79B70CA1-75D2-4602-B7DD-FB7E00850F1C}" presName="hierRoot2" presStyleCnt="0">
        <dgm:presLayoutVars>
          <dgm:hierBranch/>
        </dgm:presLayoutVars>
      </dgm:prSet>
      <dgm:spPr/>
    </dgm:pt>
    <dgm:pt modelId="{1661A1A6-B267-4699-BE99-3F146CA69393}" type="pres">
      <dgm:prSet presAssocID="{79B70CA1-75D2-4602-B7DD-FB7E00850F1C}" presName="rootComposite" presStyleCnt="0"/>
      <dgm:spPr/>
    </dgm:pt>
    <dgm:pt modelId="{71D37172-504E-4D27-9A20-6928AF0B4525}" type="pres">
      <dgm:prSet presAssocID="{79B70CA1-75D2-4602-B7DD-FB7E00850F1C}" presName="rootText" presStyleLbl="node3" presStyleIdx="1" presStyleCnt="5" custScaleX="120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C33BF-D7B7-45D2-96F1-F3F71D894728}" type="pres">
      <dgm:prSet presAssocID="{79B70CA1-75D2-4602-B7DD-FB7E00850F1C}" presName="rootConnector" presStyleLbl="node3" presStyleIdx="1" presStyleCnt="5"/>
      <dgm:spPr/>
      <dgm:t>
        <a:bodyPr/>
        <a:lstStyle/>
        <a:p>
          <a:endParaRPr lang="es-ES"/>
        </a:p>
      </dgm:t>
    </dgm:pt>
    <dgm:pt modelId="{EDDEC4AD-4141-4FFA-8C2D-674B5300C2FE}" type="pres">
      <dgm:prSet presAssocID="{79B70CA1-75D2-4602-B7DD-FB7E00850F1C}" presName="hierChild4" presStyleCnt="0"/>
      <dgm:spPr/>
    </dgm:pt>
    <dgm:pt modelId="{D4C18AD1-619C-40E5-919D-005DE058757A}" type="pres">
      <dgm:prSet presAssocID="{DCF14593-01AF-41C7-A2CE-2C6CA3C4989C}" presName="Name35" presStyleLbl="parChTrans1D4" presStyleIdx="2" presStyleCnt="8"/>
      <dgm:spPr/>
      <dgm:t>
        <a:bodyPr/>
        <a:lstStyle/>
        <a:p>
          <a:endParaRPr lang="es-ES"/>
        </a:p>
      </dgm:t>
    </dgm:pt>
    <dgm:pt modelId="{74D5AA44-8716-4461-B1E7-EA5EC024DCA4}" type="pres">
      <dgm:prSet presAssocID="{4C71EC52-3F04-47FD-9821-20C6443C3C6A}" presName="hierRoot2" presStyleCnt="0">
        <dgm:presLayoutVars>
          <dgm:hierBranch val="init"/>
        </dgm:presLayoutVars>
      </dgm:prSet>
      <dgm:spPr/>
    </dgm:pt>
    <dgm:pt modelId="{BD46ECEA-433B-43B5-89DD-AF058473F513}" type="pres">
      <dgm:prSet presAssocID="{4C71EC52-3F04-47FD-9821-20C6443C3C6A}" presName="rootComposite" presStyleCnt="0"/>
      <dgm:spPr/>
    </dgm:pt>
    <dgm:pt modelId="{3BA6D721-2906-48C6-A7A9-28C254B84ADE}" type="pres">
      <dgm:prSet presAssocID="{4C71EC52-3F04-47FD-9821-20C6443C3C6A}" presName="rootText" presStyleLbl="node4" presStyleIdx="2" presStyleCnt="8" custScaleX="120425" custScaleY="1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A3D4F5-EEC4-4FF2-84D5-8923C58BDFBB}" type="pres">
      <dgm:prSet presAssocID="{4C71EC52-3F04-47FD-9821-20C6443C3C6A}" presName="rootConnector" presStyleLbl="node4" presStyleIdx="2" presStyleCnt="8"/>
      <dgm:spPr/>
      <dgm:t>
        <a:bodyPr/>
        <a:lstStyle/>
        <a:p>
          <a:endParaRPr lang="es-ES"/>
        </a:p>
      </dgm:t>
    </dgm:pt>
    <dgm:pt modelId="{BC96127E-3124-495C-8514-C8F034D6EF0C}" type="pres">
      <dgm:prSet presAssocID="{4C71EC52-3F04-47FD-9821-20C6443C3C6A}" presName="hierChild4" presStyleCnt="0"/>
      <dgm:spPr/>
    </dgm:pt>
    <dgm:pt modelId="{E39E63FA-5AB8-4362-85D2-87486B0D07BC}" type="pres">
      <dgm:prSet presAssocID="{4C71EC52-3F04-47FD-9821-20C6443C3C6A}" presName="hierChild5" presStyleCnt="0"/>
      <dgm:spPr/>
    </dgm:pt>
    <dgm:pt modelId="{D5FC3378-9F72-4128-9F7B-A35ED3346008}" type="pres">
      <dgm:prSet presAssocID="{79B70CA1-75D2-4602-B7DD-FB7E00850F1C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83848699-D8F0-45A1-9C00-01F4BBE0F13E}" srcId="{EFA4D767-A6DE-49C7-A8D1-A90399FA94FC}" destId="{79B70CA1-75D2-4602-B7DD-FB7E00850F1C}" srcOrd="1" destOrd="0" parTransId="{693E03EF-44B2-4E44-8F73-13AAA3144DA8}" sibTransId="{7C6612C8-CD85-410C-9A73-4053B7CFE0BC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880DEFA1-E480-4E01-97C4-2605F2D4339F}" type="presOf" srcId="{693E03EF-44B2-4E44-8F73-13AAA3144DA8}" destId="{375C2D88-7BD8-4B3A-95B5-6D43DDFFE92D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C6F363D-4120-4A84-8F14-02EA1A1DDE0B}" type="presOf" srcId="{79B70CA1-75D2-4602-B7DD-FB7E00850F1C}" destId="{453C33BF-D7B7-45D2-96F1-F3F71D894728}" srcOrd="1" destOrd="0" presId="urn:microsoft.com/office/officeart/2005/8/layout/orgChart1"/>
    <dgm:cxn modelId="{5377E599-565C-4738-BEFA-B0D9EEC3D260}" type="presOf" srcId="{4C71EC52-3F04-47FD-9821-20C6443C3C6A}" destId="{3BA6D721-2906-48C6-A7A9-28C254B84ADE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4A7CCE47-63C3-4C8D-8FD0-0C39F4B9BC10}" type="presOf" srcId="{DCF14593-01AF-41C7-A2CE-2C6CA3C4989C}" destId="{D4C18AD1-619C-40E5-919D-005DE058757A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3C76749-B18E-446B-9209-682BE75DB615}" type="presOf" srcId="{4C71EC52-3F04-47FD-9821-20C6443C3C6A}" destId="{F4A3D4F5-EEC4-4FF2-84D5-8923C58BDFBB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31F8B2CC-78FF-48F0-9DBA-985C68E32190}" type="presOf" srcId="{79B70CA1-75D2-4602-B7DD-FB7E00850F1C}" destId="{71D37172-504E-4D27-9A20-6928AF0B4525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6A103930-072F-458D-9781-693C6672FDBF}" srcId="{79B70CA1-75D2-4602-B7DD-FB7E00850F1C}" destId="{4C71EC52-3F04-47FD-9821-20C6443C3C6A}" srcOrd="0" destOrd="0" parTransId="{DCF14593-01AF-41C7-A2CE-2C6CA3C4989C}" sibTransId="{6D746FC1-FE46-4804-A4A5-08E3D6143024}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BE27D23-901B-4FCF-926F-909D9D805DF8}" type="presParOf" srcId="{ED2024EC-70F9-4B98-82F6-744E9A1B695C}" destId="{375C2D88-7BD8-4B3A-95B5-6D43DDFFE92D}" srcOrd="2" destOrd="0" presId="urn:microsoft.com/office/officeart/2005/8/layout/orgChart1"/>
    <dgm:cxn modelId="{FC1AA3DA-1C6F-4685-8C23-4B65F16D5608}" type="presParOf" srcId="{ED2024EC-70F9-4B98-82F6-744E9A1B695C}" destId="{C545D8E1-63DB-4C78-85CE-B6BB46DB6B62}" srcOrd="3" destOrd="0" presId="urn:microsoft.com/office/officeart/2005/8/layout/orgChart1"/>
    <dgm:cxn modelId="{1791DA5B-6C1A-458E-8252-643C937E9B24}" type="presParOf" srcId="{C545D8E1-63DB-4C78-85CE-B6BB46DB6B62}" destId="{1661A1A6-B267-4699-BE99-3F146CA69393}" srcOrd="0" destOrd="0" presId="urn:microsoft.com/office/officeart/2005/8/layout/orgChart1"/>
    <dgm:cxn modelId="{9E57D19D-4810-45F0-9D47-2467206C0880}" type="presParOf" srcId="{1661A1A6-B267-4699-BE99-3F146CA69393}" destId="{71D37172-504E-4D27-9A20-6928AF0B4525}" srcOrd="0" destOrd="0" presId="urn:microsoft.com/office/officeart/2005/8/layout/orgChart1"/>
    <dgm:cxn modelId="{08218EA9-B190-42D4-8246-5066BC851633}" type="presParOf" srcId="{1661A1A6-B267-4699-BE99-3F146CA69393}" destId="{453C33BF-D7B7-45D2-96F1-F3F71D894728}" srcOrd="1" destOrd="0" presId="urn:microsoft.com/office/officeart/2005/8/layout/orgChart1"/>
    <dgm:cxn modelId="{9C45A84C-EB6A-4910-8B6C-0981AD1A76C3}" type="presParOf" srcId="{C545D8E1-63DB-4C78-85CE-B6BB46DB6B62}" destId="{EDDEC4AD-4141-4FFA-8C2D-674B5300C2FE}" srcOrd="1" destOrd="0" presId="urn:microsoft.com/office/officeart/2005/8/layout/orgChart1"/>
    <dgm:cxn modelId="{80DA24CA-2646-405A-8173-86050DCFA658}" type="presParOf" srcId="{EDDEC4AD-4141-4FFA-8C2D-674B5300C2FE}" destId="{D4C18AD1-619C-40E5-919D-005DE058757A}" srcOrd="0" destOrd="0" presId="urn:microsoft.com/office/officeart/2005/8/layout/orgChart1"/>
    <dgm:cxn modelId="{03A94E40-5C40-45A9-9FA6-680007E0FB27}" type="presParOf" srcId="{EDDEC4AD-4141-4FFA-8C2D-674B5300C2FE}" destId="{74D5AA44-8716-4461-B1E7-EA5EC024DCA4}" srcOrd="1" destOrd="0" presId="urn:microsoft.com/office/officeart/2005/8/layout/orgChart1"/>
    <dgm:cxn modelId="{B099C832-347E-4B54-97B3-F18B15B5AA2B}" type="presParOf" srcId="{74D5AA44-8716-4461-B1E7-EA5EC024DCA4}" destId="{BD46ECEA-433B-43B5-89DD-AF058473F513}" srcOrd="0" destOrd="0" presId="urn:microsoft.com/office/officeart/2005/8/layout/orgChart1"/>
    <dgm:cxn modelId="{87E5E5F2-3232-4501-B601-A75061DF1B38}" type="presParOf" srcId="{BD46ECEA-433B-43B5-89DD-AF058473F513}" destId="{3BA6D721-2906-48C6-A7A9-28C254B84ADE}" srcOrd="0" destOrd="0" presId="urn:microsoft.com/office/officeart/2005/8/layout/orgChart1"/>
    <dgm:cxn modelId="{99992474-5A39-4BC4-9CBF-A10D2BA75D54}" type="presParOf" srcId="{BD46ECEA-433B-43B5-89DD-AF058473F513}" destId="{F4A3D4F5-EEC4-4FF2-84D5-8923C58BDFBB}" srcOrd="1" destOrd="0" presId="urn:microsoft.com/office/officeart/2005/8/layout/orgChart1"/>
    <dgm:cxn modelId="{C406C96B-C285-4D6E-B775-A4B0C480E347}" type="presParOf" srcId="{74D5AA44-8716-4461-B1E7-EA5EC024DCA4}" destId="{BC96127E-3124-495C-8514-C8F034D6EF0C}" srcOrd="1" destOrd="0" presId="urn:microsoft.com/office/officeart/2005/8/layout/orgChart1"/>
    <dgm:cxn modelId="{1A5693C6-39D6-464D-9523-E7A559E47F95}" type="presParOf" srcId="{74D5AA44-8716-4461-B1E7-EA5EC024DCA4}" destId="{E39E63FA-5AB8-4362-85D2-87486B0D07BC}" srcOrd="2" destOrd="0" presId="urn:microsoft.com/office/officeart/2005/8/layout/orgChart1"/>
    <dgm:cxn modelId="{86D5E570-9475-42EC-B583-91E65F420F50}" type="presParOf" srcId="{C545D8E1-63DB-4C78-85CE-B6BB46DB6B62}" destId="{D5FC3378-9F72-4128-9F7B-A35ED3346008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9011199F-DE14-4281-B349-3D694BA145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71C8F3F-9F58-4EE2-B132-D2071494388E}" type="parTrans" cxnId="{5C6C3889-0A47-4276-98C9-351A0E8BC433}">
      <dgm:prSet/>
      <dgm:spPr/>
      <dgm:t>
        <a:bodyPr/>
        <a:lstStyle/>
        <a:p>
          <a:endParaRPr lang="es-ES" sz="1200"/>
        </a:p>
      </dgm:t>
    </dgm:pt>
    <dgm:pt modelId="{BFECB3BD-721C-48D6-A16C-8371C88D4A8A}" type="sibTrans" cxnId="{5C6C3889-0A47-4276-98C9-351A0E8BC433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7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9E080D03-413A-45CB-88C7-162F5639A2A3}" type="pres">
      <dgm:prSet presAssocID="{071C8F3F-9F58-4EE2-B132-D2071494388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E8FC766-E7DE-4F95-BCB3-11392A7C9C57}" type="pres">
      <dgm:prSet presAssocID="{9011199F-DE14-4281-B349-3D694BA145A1}" presName="hierRoot2" presStyleCnt="0">
        <dgm:presLayoutVars>
          <dgm:hierBranch val="init"/>
        </dgm:presLayoutVars>
      </dgm:prSet>
      <dgm:spPr/>
    </dgm:pt>
    <dgm:pt modelId="{96DF55F0-367F-489D-907F-9163BA95BECF}" type="pres">
      <dgm:prSet presAssocID="{9011199F-DE14-4281-B349-3D694BA145A1}" presName="rootComposite" presStyleCnt="0"/>
      <dgm:spPr/>
    </dgm:pt>
    <dgm:pt modelId="{D63CE081-E374-462E-B5EF-1097C8C76F22}" type="pres">
      <dgm:prSet presAssocID="{9011199F-DE14-4281-B349-3D694BA145A1}" presName="rootText" presStyleLbl="node4" presStyleIdx="1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AF17C2-B7C1-4BBD-9281-97E46D28A1D7}" type="pres">
      <dgm:prSet presAssocID="{9011199F-DE14-4281-B349-3D694BA145A1}" presName="rootConnector" presStyleLbl="node4" presStyleIdx="1" presStyleCnt="7"/>
      <dgm:spPr/>
      <dgm:t>
        <a:bodyPr/>
        <a:lstStyle/>
        <a:p>
          <a:endParaRPr lang="es-ES"/>
        </a:p>
      </dgm:t>
    </dgm:pt>
    <dgm:pt modelId="{A0687BD9-2AB7-4A8F-9BB8-9EAF18D12861}" type="pres">
      <dgm:prSet presAssocID="{9011199F-DE14-4281-B349-3D694BA145A1}" presName="hierChild4" presStyleCnt="0"/>
      <dgm:spPr/>
    </dgm:pt>
    <dgm:pt modelId="{67E269EF-4DD0-4562-98CF-7986E87CAA45}" type="pres">
      <dgm:prSet presAssocID="{9011199F-DE14-4281-B349-3D694BA145A1}" presName="hierChild5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2" presStyleCnt="7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2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2" presStyleCnt="7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3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3" presStyleCnt="7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4" presStyleCnt="7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4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4" presStyleCnt="7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5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5" presStyleCnt="7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6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6" presStyleCnt="7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CE3907B-ABE8-4759-8580-D0C978EF6761}" type="presOf" srcId="{9011199F-DE14-4281-B349-3D694BA145A1}" destId="{D63CE081-E374-462E-B5EF-1097C8C76F22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4341CC53-8DF5-4D32-823B-13DA29B5C1D6}" type="presOf" srcId="{9011199F-DE14-4281-B349-3D694BA145A1}" destId="{BDAF17C2-B7C1-4BBD-9281-97E46D28A1D7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5C6C3889-0A47-4276-98C9-351A0E8BC433}" srcId="{64A67EBB-3988-4A4F-AC20-348CCE193B7E}" destId="{9011199F-DE14-4281-B349-3D694BA145A1}" srcOrd="0" destOrd="0" parTransId="{071C8F3F-9F58-4EE2-B132-D2071494388E}" sibTransId="{BFECB3BD-721C-48D6-A16C-8371C88D4A8A}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2275398D-3CE3-46F3-8929-855CD4CF0723}" type="presOf" srcId="{071C8F3F-9F58-4EE2-B132-D2071494388E}" destId="{9E080D03-413A-45CB-88C7-162F5639A2A3}" srcOrd="0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7D9EF16-09B9-499A-BAE5-F8C0568B7CB9}" type="presParOf" srcId="{4D64EA06-7601-4F62-BD53-3F4856FA860E}" destId="{9E080D03-413A-45CB-88C7-162F5639A2A3}" srcOrd="0" destOrd="0" presId="urn:microsoft.com/office/officeart/2005/8/layout/orgChart1"/>
    <dgm:cxn modelId="{454486A5-E053-4C15-81AF-7DAA26C5B511}" type="presParOf" srcId="{4D64EA06-7601-4F62-BD53-3F4856FA860E}" destId="{8E8FC766-E7DE-4F95-BCB3-11392A7C9C57}" srcOrd="1" destOrd="0" presId="urn:microsoft.com/office/officeart/2005/8/layout/orgChart1"/>
    <dgm:cxn modelId="{8089F231-84E5-4320-84B5-70B352DAB2E4}" type="presParOf" srcId="{8E8FC766-E7DE-4F95-BCB3-11392A7C9C57}" destId="{96DF55F0-367F-489D-907F-9163BA95BECF}" srcOrd="0" destOrd="0" presId="urn:microsoft.com/office/officeart/2005/8/layout/orgChart1"/>
    <dgm:cxn modelId="{DB4F1C3A-496D-4C95-97F4-86731AE161A8}" type="presParOf" srcId="{96DF55F0-367F-489D-907F-9163BA95BECF}" destId="{D63CE081-E374-462E-B5EF-1097C8C76F22}" srcOrd="0" destOrd="0" presId="urn:microsoft.com/office/officeart/2005/8/layout/orgChart1"/>
    <dgm:cxn modelId="{38EFABD8-B7DD-4876-A43C-FA8EE68F1F9F}" type="presParOf" srcId="{96DF55F0-367F-489D-907F-9163BA95BECF}" destId="{BDAF17C2-B7C1-4BBD-9281-97E46D28A1D7}" srcOrd="1" destOrd="0" presId="urn:microsoft.com/office/officeart/2005/8/layout/orgChart1"/>
    <dgm:cxn modelId="{6149970F-8356-4010-9AD2-356D24ADCC85}" type="presParOf" srcId="{8E8FC766-E7DE-4F95-BCB3-11392A7C9C57}" destId="{A0687BD9-2AB7-4A8F-9BB8-9EAF18D12861}" srcOrd="1" destOrd="0" presId="urn:microsoft.com/office/officeart/2005/8/layout/orgChart1"/>
    <dgm:cxn modelId="{0D0DFD2A-6444-47B5-93C7-CCA1D87D6704}" type="presParOf" srcId="{8E8FC766-E7DE-4F95-BCB3-11392A7C9C57}" destId="{67E269EF-4DD0-4562-98CF-7986E87CAA45}" srcOrd="2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</a:t>
          </a:r>
          <a:r>
            <a:rPr lang="es-ES" sz="1200" dirty="0" smtClean="0"/>
            <a:t>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C4C38A18-4672-4F8A-9F93-04CD30F9DB6C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D3AD9965-FFDE-4248-92B4-CF307444CC03}" type="parTrans" cxnId="{EAF39C20-75D4-4210-B783-B26BA0AB2CBE}">
      <dgm:prSet/>
      <dgm:spPr/>
      <dgm:t>
        <a:bodyPr/>
        <a:lstStyle/>
        <a:p>
          <a:endParaRPr lang="es-ES" sz="1200"/>
        </a:p>
      </dgm:t>
    </dgm:pt>
    <dgm:pt modelId="{D71EDE60-FF27-4D58-BE7B-8A7C9ED05313}" type="sibTrans" cxnId="{EAF39C20-75D4-4210-B783-B26BA0AB2CBE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7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7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CD0CB015-2B4F-4FE4-A819-A359450D707F}" type="pres">
      <dgm:prSet presAssocID="{D3AD9965-FFDE-4248-92B4-CF307444CC0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ED7A5575-6662-4FEA-836C-8DCC5E41EA74}" type="pres">
      <dgm:prSet presAssocID="{C4C38A18-4672-4F8A-9F93-04CD30F9DB6C}" presName="hierRoot2" presStyleCnt="0">
        <dgm:presLayoutVars>
          <dgm:hierBranch val="init"/>
        </dgm:presLayoutVars>
      </dgm:prSet>
      <dgm:spPr/>
    </dgm:pt>
    <dgm:pt modelId="{6C3E3B6B-32E8-4C4C-AB03-765F37E71576}" type="pres">
      <dgm:prSet presAssocID="{C4C38A18-4672-4F8A-9F93-04CD30F9DB6C}" presName="rootComposite" presStyleCnt="0"/>
      <dgm:spPr/>
    </dgm:pt>
    <dgm:pt modelId="{FB77D753-C6AC-4AC2-8855-23891475FE4E}" type="pres">
      <dgm:prSet presAssocID="{C4C38A18-4672-4F8A-9F93-04CD30F9DB6C}" presName="rootText" presStyleLbl="node4" presStyleIdx="3" presStyleCnt="7" custScaleY="171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9F9C3-368D-4B1B-94C2-C000393646B5}" type="pres">
      <dgm:prSet presAssocID="{C4C38A18-4672-4F8A-9F93-04CD30F9DB6C}" presName="rootConnector" presStyleLbl="node4" presStyleIdx="3" presStyleCnt="7"/>
      <dgm:spPr/>
      <dgm:t>
        <a:bodyPr/>
        <a:lstStyle/>
        <a:p>
          <a:endParaRPr lang="es-ES"/>
        </a:p>
      </dgm:t>
    </dgm:pt>
    <dgm:pt modelId="{9FC1D9E9-7965-49A3-833A-06CE024DE9EF}" type="pres">
      <dgm:prSet presAssocID="{C4C38A18-4672-4F8A-9F93-04CD30F9DB6C}" presName="hierChild4" presStyleCnt="0"/>
      <dgm:spPr/>
    </dgm:pt>
    <dgm:pt modelId="{2F7F9FFC-E557-4AC1-BE30-CBC1ED85920C}" type="pres">
      <dgm:prSet presAssocID="{C4C38A18-4672-4F8A-9F93-04CD30F9DB6C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BCAFFD3-2783-4F5F-8091-89B56ACCA80F}" type="presOf" srcId="{C4C38A18-4672-4F8A-9F93-04CD30F9DB6C}" destId="{FB77D753-C6AC-4AC2-8855-23891475FE4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EC406A12-127F-4D2C-AB2E-F763ADCF2402}" type="presOf" srcId="{D3AD9965-FFDE-4248-92B4-CF307444CC03}" destId="{CD0CB015-2B4F-4FE4-A819-A359450D707F}" srcOrd="0" destOrd="0" presId="urn:microsoft.com/office/officeart/2005/8/layout/orgChart1"/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F372E59B-940F-4303-8717-98505B5411DF}" type="presOf" srcId="{C4C38A18-4672-4F8A-9F93-04CD30F9DB6C}" destId="{A5F9F9C3-368D-4B1B-94C2-C000393646B5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EAF39C20-75D4-4210-B783-B26BA0AB2CBE}" srcId="{653B2A2B-614D-401D-8F64-8D6AD272F239}" destId="{C4C38A18-4672-4F8A-9F93-04CD30F9DB6C}" srcOrd="0" destOrd="0" parTransId="{D3AD9965-FFDE-4248-92B4-CF307444CC03}" sibTransId="{D71EDE60-FF27-4D58-BE7B-8A7C9ED05313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D101C871-F35F-4C85-BA78-B12C2FB63663}" type="presParOf" srcId="{301E6045-4581-4226-8FB4-E0A4EBAD2CF8}" destId="{CD0CB015-2B4F-4FE4-A819-A359450D707F}" srcOrd="0" destOrd="0" presId="urn:microsoft.com/office/officeart/2005/8/layout/orgChart1"/>
    <dgm:cxn modelId="{1D0AE865-48F2-4309-8378-C54365894C6A}" type="presParOf" srcId="{301E6045-4581-4226-8FB4-E0A4EBAD2CF8}" destId="{ED7A5575-6662-4FEA-836C-8DCC5E41EA74}" srcOrd="1" destOrd="0" presId="urn:microsoft.com/office/officeart/2005/8/layout/orgChart1"/>
    <dgm:cxn modelId="{3D185642-F300-4D80-94C9-AE7521CC27A7}" type="presParOf" srcId="{ED7A5575-6662-4FEA-836C-8DCC5E41EA74}" destId="{6C3E3B6B-32E8-4C4C-AB03-765F37E71576}" srcOrd="0" destOrd="0" presId="urn:microsoft.com/office/officeart/2005/8/layout/orgChart1"/>
    <dgm:cxn modelId="{DC172C9F-7D64-4902-9A50-E5A37A1CE192}" type="presParOf" srcId="{6C3E3B6B-32E8-4C4C-AB03-765F37E71576}" destId="{FB77D753-C6AC-4AC2-8855-23891475FE4E}" srcOrd="0" destOrd="0" presId="urn:microsoft.com/office/officeart/2005/8/layout/orgChart1"/>
    <dgm:cxn modelId="{7843D46E-494F-456F-B2F6-2E5FB0CA8047}" type="presParOf" srcId="{6C3E3B6B-32E8-4C4C-AB03-765F37E71576}" destId="{A5F9F9C3-368D-4B1B-94C2-C000393646B5}" srcOrd="1" destOrd="0" presId="urn:microsoft.com/office/officeart/2005/8/layout/orgChart1"/>
    <dgm:cxn modelId="{A7E2BC33-4C5D-4CD3-A13F-C3895DF9C6C2}" type="presParOf" srcId="{ED7A5575-6662-4FEA-836C-8DCC5E41EA74}" destId="{9FC1D9E9-7965-49A3-833A-06CE024DE9EF}" srcOrd="1" destOrd="0" presId="urn:microsoft.com/office/officeart/2005/8/layout/orgChart1"/>
    <dgm:cxn modelId="{126CBA6E-CDD2-4757-956D-2DB1BF76EEE7}" type="presParOf" srcId="{ED7A5575-6662-4FEA-836C-8DCC5E41EA74}" destId="{2F7F9FFC-E557-4AC1-BE30-CBC1ED85920C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Máquina Liviana</a:t>
          </a: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 / O 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192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44921F32-C989-41E3-9BB1-2B378FF9F896}">
      <dgm:prSet custT="1"/>
      <dgm:spPr/>
      <dgm:t>
        <a:bodyPr/>
        <a:lstStyle/>
        <a:p>
          <a:r>
            <a:rPr lang="es-ES" sz="1200" dirty="0" smtClean="0"/>
            <a:t>Enfermera 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2DFA708-5392-47C6-8ACC-FC8999DF76CA}" type="parTrans" cxnId="{D94FE4F3-CADA-4365-B10F-8153F56937B9}">
      <dgm:prSet/>
      <dgm:spPr/>
      <dgm:t>
        <a:bodyPr/>
        <a:lstStyle/>
        <a:p>
          <a:endParaRPr lang="es-ES" sz="1200"/>
        </a:p>
      </dgm:t>
    </dgm:pt>
    <dgm:pt modelId="{0A952F78-B4B8-4D7C-AB9E-08F9D77EFF88}" type="sibTrans" cxnId="{D94FE4F3-CADA-4365-B10F-8153F56937B9}">
      <dgm:prSet/>
      <dgm:spPr/>
      <dgm:t>
        <a:bodyPr/>
        <a:lstStyle/>
        <a:p>
          <a:endParaRPr lang="es-ES" sz="1200"/>
        </a:p>
      </dgm:t>
    </dgm:pt>
    <dgm:pt modelId="{CD2A84DF-5B96-401E-A204-EE472983758A}">
      <dgm:prSet custT="1"/>
      <dgm:spPr/>
      <dgm:t>
        <a:bodyPr/>
        <a:lstStyle/>
        <a:p>
          <a:r>
            <a:rPr lang="es-ES" sz="1200" dirty="0" smtClean="0"/>
            <a:t>Salvavidas</a:t>
          </a:r>
          <a:endParaRPr lang="es-ES" sz="1200" dirty="0" smtClean="0"/>
        </a:p>
      </dgm:t>
    </dgm:pt>
    <dgm:pt modelId="{A3641CB9-E9EA-428B-92C5-F4C86B4AC7F7}" type="parTrans" cxnId="{CB60F687-FA3A-437F-854A-477BF5B97AB9}">
      <dgm:prSet/>
      <dgm:spPr/>
      <dgm:t>
        <a:bodyPr/>
        <a:lstStyle/>
        <a:p>
          <a:endParaRPr lang="es-ES" sz="1200"/>
        </a:p>
      </dgm:t>
    </dgm:pt>
    <dgm:pt modelId="{C0C0A8EF-66A2-422A-8D0F-36018B4DA484}" type="sibTrans" cxnId="{CB60F687-FA3A-437F-854A-477BF5B97AB9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5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3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3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3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3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3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3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3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3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5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5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3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3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3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3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3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3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CC2E2B26-E953-41D1-8BB3-9416880625FD}" type="pres">
      <dgm:prSet presAssocID="{82DFA708-5392-47C6-8ACC-FC8999DF76C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94233BA-F03A-46CC-A2B2-A9CADDFED1FD}" type="pres">
      <dgm:prSet presAssocID="{44921F32-C989-41E3-9BB1-2B378FF9F896}" presName="hierRoot2" presStyleCnt="0">
        <dgm:presLayoutVars>
          <dgm:hierBranch/>
        </dgm:presLayoutVars>
      </dgm:prSet>
      <dgm:spPr/>
    </dgm:pt>
    <dgm:pt modelId="{FB8A0368-E9FB-4618-A5F1-FFBBBF52F498}" type="pres">
      <dgm:prSet presAssocID="{44921F32-C989-41E3-9BB1-2B378FF9F896}" presName="rootComposite" presStyleCnt="0"/>
      <dgm:spPr/>
    </dgm:pt>
    <dgm:pt modelId="{38B9925D-D01F-4ABE-BA6C-6E4D609A02A6}" type="pres">
      <dgm:prSet presAssocID="{44921F32-C989-41E3-9BB1-2B378FF9F896}" presName="rootText" presStyleLbl="node3" presStyleIdx="2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8F9C9C-0D0B-4D0A-A53F-1EE19C653A34}" type="pres">
      <dgm:prSet presAssocID="{44921F32-C989-41E3-9BB1-2B378FF9F896}" presName="rootConnector" presStyleLbl="node3" presStyleIdx="2" presStyleCnt="5"/>
      <dgm:spPr/>
      <dgm:t>
        <a:bodyPr/>
        <a:lstStyle/>
        <a:p>
          <a:endParaRPr lang="es-ES"/>
        </a:p>
      </dgm:t>
    </dgm:pt>
    <dgm:pt modelId="{6167615F-593F-41E0-8135-7ED42F50349A}" type="pres">
      <dgm:prSet presAssocID="{44921F32-C989-41E3-9BB1-2B378FF9F896}" presName="hierChild4" presStyleCnt="0"/>
      <dgm:spPr/>
    </dgm:pt>
    <dgm:pt modelId="{463B9824-45BD-42D8-B46F-61E0AFEA6E28}" type="pres">
      <dgm:prSet presAssocID="{A3641CB9-E9EA-428B-92C5-F4C86B4AC7F7}" presName="Name35" presStyleLbl="parChTrans1D4" presStyleIdx="7" presStyleCnt="13"/>
      <dgm:spPr/>
      <dgm:t>
        <a:bodyPr/>
        <a:lstStyle/>
        <a:p>
          <a:endParaRPr lang="es-ES"/>
        </a:p>
      </dgm:t>
    </dgm:pt>
    <dgm:pt modelId="{97FF1DE2-17EB-4BCD-BB9F-3B3952139247}" type="pres">
      <dgm:prSet presAssocID="{CD2A84DF-5B96-401E-A204-EE472983758A}" presName="hierRoot2" presStyleCnt="0">
        <dgm:presLayoutVars>
          <dgm:hierBranch val="init"/>
        </dgm:presLayoutVars>
      </dgm:prSet>
      <dgm:spPr/>
    </dgm:pt>
    <dgm:pt modelId="{8DABA878-487D-429A-B0BB-7E4F44B1FC1F}" type="pres">
      <dgm:prSet presAssocID="{CD2A84DF-5B96-401E-A204-EE472983758A}" presName="rootComposite" presStyleCnt="0"/>
      <dgm:spPr/>
    </dgm:pt>
    <dgm:pt modelId="{600C7E3A-964A-4BE6-813C-D41F37CA6840}" type="pres">
      <dgm:prSet presAssocID="{CD2A84DF-5B96-401E-A204-EE472983758A}" presName="rootText" presStyleLbl="node4" presStyleIdx="7" presStyleCnt="13" custScaleX="123896" custScaleY="2389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86228E-09A6-48CD-B9E2-EE4418611262}" type="pres">
      <dgm:prSet presAssocID="{CD2A84DF-5B96-401E-A204-EE472983758A}" presName="rootConnector" presStyleLbl="node4" presStyleIdx="7" presStyleCnt="13"/>
      <dgm:spPr/>
      <dgm:t>
        <a:bodyPr/>
        <a:lstStyle/>
        <a:p>
          <a:endParaRPr lang="es-ES"/>
        </a:p>
      </dgm:t>
    </dgm:pt>
    <dgm:pt modelId="{617805E2-717B-40CC-861D-35893F19CF48}" type="pres">
      <dgm:prSet presAssocID="{CD2A84DF-5B96-401E-A204-EE472983758A}" presName="hierChild4" presStyleCnt="0"/>
      <dgm:spPr/>
    </dgm:pt>
    <dgm:pt modelId="{188288AD-1B94-41F3-8AEE-DFA2D9A60803}" type="pres">
      <dgm:prSet presAssocID="{CD2A84DF-5B96-401E-A204-EE472983758A}" presName="hierChild5" presStyleCnt="0"/>
      <dgm:spPr/>
    </dgm:pt>
    <dgm:pt modelId="{8A9FBF0B-93FB-4F90-8B34-75BC91EA3B1D}" type="pres">
      <dgm:prSet presAssocID="{44921F32-C989-41E3-9BB1-2B378FF9F896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3" presStyleCnt="5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3" presStyleCnt="5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8" presStyleCnt="13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8" presStyleCnt="13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8" presStyleCnt="13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4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9" presStyleCnt="13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9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9" presStyleCnt="13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10" presStyleCnt="13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1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10" presStyleCnt="13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1" presStyleCnt="13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1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1" presStyleCnt="13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2" presStyleCnt="13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2" presStyleCnt="13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CB60F687-FA3A-437F-854A-477BF5B97AB9}" srcId="{44921F32-C989-41E3-9BB1-2B378FF9F896}" destId="{CD2A84DF-5B96-401E-A204-EE472983758A}" srcOrd="0" destOrd="0" parTransId="{A3641CB9-E9EA-428B-92C5-F4C86B4AC7F7}" sibTransId="{C0C0A8EF-66A2-422A-8D0F-36018B4DA484}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03169240-E1DA-4C3F-BE51-32530F9D4BB9}" type="presOf" srcId="{44921F32-C989-41E3-9BB1-2B378FF9F896}" destId="{BE8F9C9C-0D0B-4D0A-A53F-1EE19C653A34}" srcOrd="1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D94FE4F3-CADA-4365-B10F-8153F56937B9}" srcId="{5AF623DB-BFE7-405B-A084-618118E32CC5}" destId="{44921F32-C989-41E3-9BB1-2B378FF9F896}" srcOrd="1" destOrd="0" parTransId="{82DFA708-5392-47C6-8ACC-FC8999DF76CA}" sibTransId="{0A952F78-B4B8-4D7C-AB9E-08F9D77EFF88}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27651CB7-BC70-485D-B070-643B6242A6B7}" type="presOf" srcId="{44921F32-C989-41E3-9BB1-2B378FF9F896}" destId="{38B9925D-D01F-4ABE-BA6C-6E4D609A02A6}" srcOrd="0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6DDAAA40-F13A-4515-9F27-5985A0C0FE83}" type="presOf" srcId="{A3641CB9-E9EA-428B-92C5-F4C86B4AC7F7}" destId="{463B9824-45BD-42D8-B46F-61E0AFEA6E28}" srcOrd="0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24D5DF8-A0AF-4126-B289-EBA734EDBE1E}" type="presOf" srcId="{82DFA708-5392-47C6-8ACC-FC8999DF76CA}" destId="{CC2E2B26-E953-41D1-8BB3-9416880625FD}" srcOrd="0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027D5533-76AC-400F-BF16-2EAB56B0F1CC}" type="presOf" srcId="{CD2A84DF-5B96-401E-A204-EE472983758A}" destId="{E186228E-09A6-48CD-B9E2-EE4418611262}" srcOrd="1" destOrd="0" presId="urn:microsoft.com/office/officeart/2005/8/layout/orgChart1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D9FA40BD-2873-4B9B-84AE-5EBD5809E2A5}" type="presOf" srcId="{CD2A84DF-5B96-401E-A204-EE472983758A}" destId="{600C7E3A-964A-4BE6-813C-D41F37CA6840}" srcOrd="0" destOrd="0" presId="urn:microsoft.com/office/officeart/2005/8/layout/orgChart1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2BA42AE2-D3AD-45EB-A6E8-4BC0746BA21E}" type="presParOf" srcId="{5E6A2E07-0F07-4A70-B07C-6C2AB0BBB357}" destId="{CC2E2B26-E953-41D1-8BB3-9416880625FD}" srcOrd="2" destOrd="0" presId="urn:microsoft.com/office/officeart/2005/8/layout/orgChart1"/>
    <dgm:cxn modelId="{E10F6311-128E-4A3E-877F-E6BC343E10CF}" type="presParOf" srcId="{5E6A2E07-0F07-4A70-B07C-6C2AB0BBB357}" destId="{294233BA-F03A-46CC-A2B2-A9CADDFED1FD}" srcOrd="3" destOrd="0" presId="urn:microsoft.com/office/officeart/2005/8/layout/orgChart1"/>
    <dgm:cxn modelId="{ACE6A939-0B0A-43B4-9E45-AEA90AF41833}" type="presParOf" srcId="{294233BA-F03A-46CC-A2B2-A9CADDFED1FD}" destId="{FB8A0368-E9FB-4618-A5F1-FFBBBF52F498}" srcOrd="0" destOrd="0" presId="urn:microsoft.com/office/officeart/2005/8/layout/orgChart1"/>
    <dgm:cxn modelId="{F2A9DA3B-7D01-4900-9BB7-F913CD47AC2B}" type="presParOf" srcId="{FB8A0368-E9FB-4618-A5F1-FFBBBF52F498}" destId="{38B9925D-D01F-4ABE-BA6C-6E4D609A02A6}" srcOrd="0" destOrd="0" presId="urn:microsoft.com/office/officeart/2005/8/layout/orgChart1"/>
    <dgm:cxn modelId="{77757C2B-0054-440A-9744-B7F3DB641DB0}" type="presParOf" srcId="{FB8A0368-E9FB-4618-A5F1-FFBBBF52F498}" destId="{BE8F9C9C-0D0B-4D0A-A53F-1EE19C653A34}" srcOrd="1" destOrd="0" presId="urn:microsoft.com/office/officeart/2005/8/layout/orgChart1"/>
    <dgm:cxn modelId="{6698A1D5-E185-4B1B-BE5F-D62A334CBC6A}" type="presParOf" srcId="{294233BA-F03A-46CC-A2B2-A9CADDFED1FD}" destId="{6167615F-593F-41E0-8135-7ED42F50349A}" srcOrd="1" destOrd="0" presId="urn:microsoft.com/office/officeart/2005/8/layout/orgChart1"/>
    <dgm:cxn modelId="{7CA9AC32-548E-4A59-8A52-E72063AAE3A8}" type="presParOf" srcId="{6167615F-593F-41E0-8135-7ED42F50349A}" destId="{463B9824-45BD-42D8-B46F-61E0AFEA6E28}" srcOrd="0" destOrd="0" presId="urn:microsoft.com/office/officeart/2005/8/layout/orgChart1"/>
    <dgm:cxn modelId="{AE54FE4D-E38F-484D-A499-5D0547F7DBC9}" type="presParOf" srcId="{6167615F-593F-41E0-8135-7ED42F50349A}" destId="{97FF1DE2-17EB-4BCD-BB9F-3B3952139247}" srcOrd="1" destOrd="0" presId="urn:microsoft.com/office/officeart/2005/8/layout/orgChart1"/>
    <dgm:cxn modelId="{6E4B22B3-E92A-450C-A018-7FC3D48783A6}" type="presParOf" srcId="{97FF1DE2-17EB-4BCD-BB9F-3B3952139247}" destId="{8DABA878-487D-429A-B0BB-7E4F44B1FC1F}" srcOrd="0" destOrd="0" presId="urn:microsoft.com/office/officeart/2005/8/layout/orgChart1"/>
    <dgm:cxn modelId="{C9620036-E484-4126-BA56-02F73F7DEEA5}" type="presParOf" srcId="{8DABA878-487D-429A-B0BB-7E4F44B1FC1F}" destId="{600C7E3A-964A-4BE6-813C-D41F37CA6840}" srcOrd="0" destOrd="0" presId="urn:microsoft.com/office/officeart/2005/8/layout/orgChart1"/>
    <dgm:cxn modelId="{A4BDAF79-5B69-4F95-BC05-286ECD8DD4CC}" type="presParOf" srcId="{8DABA878-487D-429A-B0BB-7E4F44B1FC1F}" destId="{E186228E-09A6-48CD-B9E2-EE4418611262}" srcOrd="1" destOrd="0" presId="urn:microsoft.com/office/officeart/2005/8/layout/orgChart1"/>
    <dgm:cxn modelId="{6BD1A864-B0FC-4ED0-845C-97A8326E4D2D}" type="presParOf" srcId="{97FF1DE2-17EB-4BCD-BB9F-3B3952139247}" destId="{617805E2-717B-40CC-861D-35893F19CF48}" srcOrd="1" destOrd="0" presId="urn:microsoft.com/office/officeart/2005/8/layout/orgChart1"/>
    <dgm:cxn modelId="{2CE13AF4-77F2-462B-8240-2757B3CF3377}" type="presParOf" srcId="{97FF1DE2-17EB-4BCD-BB9F-3B3952139247}" destId="{188288AD-1B94-41F3-8AEE-DFA2D9A60803}" srcOrd="2" destOrd="0" presId="urn:microsoft.com/office/officeart/2005/8/layout/orgChart1"/>
    <dgm:cxn modelId="{B93C3D17-F757-4C6B-94A3-0B5FB35857AD}" type="presParOf" srcId="{294233BA-F03A-46CC-A2B2-A9CADDFED1FD}" destId="{8A9FBF0B-93FB-4F90-8B34-75BC91EA3B1D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Bibliotecas</a:t>
          </a:r>
          <a:endParaRPr lang="es-ES" sz="1200" dirty="0" smtClean="0"/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/>
        </a:p>
      </dgm:t>
    </dgm:pt>
    <dgm:pt modelId="{F3148224-A992-4758-85A0-370A43883434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D01BD0-DE3C-4777-9D00-993A203F27F7}" type="parTrans" cxnId="{F0A06016-1604-4555-9CA2-9ACCC6B46DEE}">
      <dgm:prSet/>
      <dgm:spPr/>
      <dgm:t>
        <a:bodyPr/>
        <a:lstStyle/>
        <a:p>
          <a:endParaRPr lang="es-ES"/>
        </a:p>
      </dgm:t>
    </dgm:pt>
    <dgm:pt modelId="{97A324A3-245B-4561-9656-64B1318D3272}" type="sibTrans" cxnId="{F0A06016-1604-4555-9CA2-9ACCC6B46DE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37115" custScaleY="100864" custLinFactNeighborY="42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1" custLinFactNeighborY="22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ABE7B5E0-1B93-4E6C-AF48-11E6E792E577}" type="pres">
      <dgm:prSet presAssocID="{9531F16E-39FD-4E8D-BCDB-6EFC77C4E4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1" custLinFactNeighborY="-2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E908A25F-289E-4BBF-B3F7-B9051337EA5A}" type="pres">
      <dgm:prSet presAssocID="{21D01BD0-DE3C-4777-9D00-993A203F27F7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6159369-4AB6-4C12-9D60-AB3CF2135C3B}" type="pres">
      <dgm:prSet presAssocID="{F3148224-A992-4758-85A0-370A43883434}" presName="hierRoot2" presStyleCnt="0">
        <dgm:presLayoutVars>
          <dgm:hierBranch val="init"/>
        </dgm:presLayoutVars>
      </dgm:prSet>
      <dgm:spPr/>
    </dgm:pt>
    <dgm:pt modelId="{62F92F73-A98F-40E2-9B59-D3C329F97822}" type="pres">
      <dgm:prSet presAssocID="{F3148224-A992-4758-85A0-370A43883434}" presName="rootComposite" presStyleCnt="0"/>
      <dgm:spPr/>
    </dgm:pt>
    <dgm:pt modelId="{BCF3D3A7-9FCD-467A-8A8D-1ECEA9098620}" type="pres">
      <dgm:prSet presAssocID="{F3148224-A992-4758-85A0-370A43883434}" presName="rootText" presStyleLbl="node4" presStyleIdx="0" presStyleCnt="1" custLinFactNeighborY="-45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9989F-1971-446F-8342-FF17697491D5}" type="pres">
      <dgm:prSet presAssocID="{F3148224-A992-4758-85A0-370A43883434}" presName="rootConnector" presStyleLbl="node4" presStyleIdx="0" presStyleCnt="1"/>
      <dgm:spPr/>
      <dgm:t>
        <a:bodyPr/>
        <a:lstStyle/>
        <a:p>
          <a:endParaRPr lang="es-ES"/>
        </a:p>
      </dgm:t>
    </dgm:pt>
    <dgm:pt modelId="{964E10DC-7CB8-459C-89DE-E8A15803237A}" type="pres">
      <dgm:prSet presAssocID="{F3148224-A992-4758-85A0-370A43883434}" presName="hierChild4" presStyleCnt="0"/>
      <dgm:spPr/>
    </dgm:pt>
    <dgm:pt modelId="{AF91AFF6-88E0-4D6B-879B-D4B580758B79}" type="pres">
      <dgm:prSet presAssocID="{F3148224-A992-4758-85A0-370A43883434}" presName="hierChild5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ECA3621F-A04D-4B12-8843-05DDA1B6074E}" type="presOf" srcId="{0747C1DE-96F4-43E3-A661-3881B6412BE2}" destId="{CF30CBA6-CE71-4FBF-BE69-DAB4AACB3126}" srcOrd="0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FC1E0B4D-BEBC-4598-9471-0FCF5BC9070E}" type="presOf" srcId="{F3148224-A992-4758-85A0-370A43883434}" destId="{B139989F-1971-446F-8342-FF17697491D5}" srcOrd="1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3EE79BB3-D807-4223-ABDF-02C99F0BFAF8}" type="presOf" srcId="{21D01BD0-DE3C-4777-9D00-993A203F27F7}" destId="{E908A25F-289E-4BBF-B3F7-B9051337EA5A}" srcOrd="0" destOrd="0" presId="urn:microsoft.com/office/officeart/2005/8/layout/orgChart1"/>
    <dgm:cxn modelId="{1E732036-B6D1-4025-B358-AA39623AAD6D}" type="presOf" srcId="{0DBFEB2D-F9A4-4CBA-8394-1E1287284571}" destId="{78477EE5-B0CD-436E-96B2-5A846FA6A823}" srcOrd="0" destOrd="0" presId="urn:microsoft.com/office/officeart/2005/8/layout/orgChart1"/>
    <dgm:cxn modelId="{F0A06016-1604-4555-9CA2-9ACCC6B46DEE}" srcId="{9A564759-3C90-4D21-91D0-9197F2744CDB}" destId="{F3148224-A992-4758-85A0-370A43883434}" srcOrd="0" destOrd="0" parTransId="{21D01BD0-DE3C-4777-9D00-993A203F27F7}" sibTransId="{97A324A3-245B-4561-9656-64B1318D3272}"/>
    <dgm:cxn modelId="{B58F676C-30A8-45FD-9181-AD45F9C1E1AA}" type="presOf" srcId="{A07BAD41-2DF0-4DE1-8E1A-2B4369002E79}" destId="{C1FE7963-7EBB-411B-8885-DC572F88F12D}" srcOrd="1" destOrd="0" presId="urn:microsoft.com/office/officeart/2005/8/layout/orgChart1"/>
    <dgm:cxn modelId="{C78CADAA-B7B2-4434-9985-00BFE1AF3B1B}" type="presOf" srcId="{8DB09310-F3D1-4F66-AB71-5FA19E60886A}" destId="{01448244-17DE-41F6-8819-1346253E970E}" srcOrd="0" destOrd="0" presId="urn:microsoft.com/office/officeart/2005/8/layout/orgChart1"/>
    <dgm:cxn modelId="{8CAB1030-68A2-43B5-B822-46559BBAEE65}" type="presOf" srcId="{9A564759-3C90-4D21-91D0-9197F2744CDB}" destId="{1EBF0D39-EDC9-4FC4-ADBE-3B8EE4449A9F}" srcOrd="0" destOrd="0" presId="urn:microsoft.com/office/officeart/2005/8/layout/orgChart1"/>
    <dgm:cxn modelId="{DE94B93F-01B5-4555-97F3-9AB0A0B30FBA}" type="presOf" srcId="{A07BAD41-2DF0-4DE1-8E1A-2B4369002E79}" destId="{89B0C5B1-098B-433A-B975-941F45EBA7D3}" srcOrd="0" destOrd="0" presId="urn:microsoft.com/office/officeart/2005/8/layout/orgChart1"/>
    <dgm:cxn modelId="{02CD420B-DA42-4A2A-815D-3D3B9F301B0C}" type="presOf" srcId="{9531F16E-39FD-4E8D-BCDB-6EFC77C4E48E}" destId="{ABE7B5E0-1B93-4E6C-AF48-11E6E792E577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C7017AD-0B9D-46C2-957B-E128B44BA17D}" type="presOf" srcId="{0DBFEB2D-F9A4-4CBA-8394-1E1287284571}" destId="{C147CAB0-404D-410A-8157-865DD990A6EA}" srcOrd="1" destOrd="0" presId="urn:microsoft.com/office/officeart/2005/8/layout/orgChart1"/>
    <dgm:cxn modelId="{B025AF3C-9000-42EC-BE66-0F4A3475C808}" srcId="{29CD2B9F-F199-4FC6-B746-16FFA113C426}" destId="{0DBFEB2D-F9A4-4CBA-8394-1E1287284571}" srcOrd="2" destOrd="0" parTransId="{0747C1DE-96F4-43E3-A661-3881B6412BE2}" sibTransId="{58EDA10F-8495-4468-8645-8B4AE98E2F5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E0193C4-3FD9-4C38-968E-837B9CBE2F94}" srcId="{29CD2B9F-F199-4FC6-B746-16FFA113C426}" destId="{A07BAD41-2DF0-4DE1-8E1A-2B4369002E79}" srcOrd="1" destOrd="0" parTransId="{8DB09310-F3D1-4F66-AB71-5FA19E60886A}" sibTransId="{1D9D5E92-0260-4640-B75D-786557E0B2A4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F87D56E-2975-4D10-A50E-86A8264EF1AE}" type="presOf" srcId="{F3148224-A992-4758-85A0-370A43883434}" destId="{BCF3D3A7-9FCD-467A-8A8D-1ECEA9098620}" srcOrd="0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21C5BC5B-EBD1-4FCA-85E3-17B3B67A79B3}" type="presOf" srcId="{9A564759-3C90-4D21-91D0-9197F2744CDB}" destId="{3C869963-FEE6-476A-ACE6-9268FE708DAB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9AB82BB-CC99-484D-BFC9-3940624ACF43}" type="presParOf" srcId="{FE46CF89-2E8D-47FC-851D-AB15959291F9}" destId="{ABE7B5E0-1B93-4E6C-AF48-11E6E792E577}" srcOrd="0" destOrd="0" presId="urn:microsoft.com/office/officeart/2005/8/layout/orgChart1"/>
    <dgm:cxn modelId="{A528E2DD-77EF-424D-B608-85D0081CC10E}" type="presParOf" srcId="{FE46CF89-2E8D-47FC-851D-AB15959291F9}" destId="{2CDE9EB2-84A1-47B4-A967-9F4789F13535}" srcOrd="1" destOrd="0" presId="urn:microsoft.com/office/officeart/2005/8/layout/orgChart1"/>
    <dgm:cxn modelId="{7DE68F52-2F5F-4D73-AC78-76D5083D331A}" type="presParOf" srcId="{2CDE9EB2-84A1-47B4-A967-9F4789F13535}" destId="{906FEF15-18BD-461C-AF22-5F1FD5972951}" srcOrd="0" destOrd="0" presId="urn:microsoft.com/office/officeart/2005/8/layout/orgChart1"/>
    <dgm:cxn modelId="{4921176E-E268-4E6E-8074-E37CE0F620E4}" type="presParOf" srcId="{906FEF15-18BD-461C-AF22-5F1FD5972951}" destId="{1EBF0D39-EDC9-4FC4-ADBE-3B8EE4449A9F}" srcOrd="0" destOrd="0" presId="urn:microsoft.com/office/officeart/2005/8/layout/orgChart1"/>
    <dgm:cxn modelId="{1121BF4C-4B5D-47F8-A4E3-051DA3B7EDF4}" type="presParOf" srcId="{906FEF15-18BD-461C-AF22-5F1FD5972951}" destId="{3C869963-FEE6-476A-ACE6-9268FE708DAB}" srcOrd="1" destOrd="0" presId="urn:microsoft.com/office/officeart/2005/8/layout/orgChart1"/>
    <dgm:cxn modelId="{77719B1F-97DD-40BA-85DF-B9DC80BCAB8C}" type="presParOf" srcId="{2CDE9EB2-84A1-47B4-A967-9F4789F13535}" destId="{960F678F-6CB3-42F7-BC5D-7D05E2215CD1}" srcOrd="1" destOrd="0" presId="urn:microsoft.com/office/officeart/2005/8/layout/orgChart1"/>
    <dgm:cxn modelId="{88A8997E-D358-44ED-9CF4-197AE953E170}" type="presParOf" srcId="{960F678F-6CB3-42F7-BC5D-7D05E2215CD1}" destId="{E908A25F-289E-4BBF-B3F7-B9051337EA5A}" srcOrd="0" destOrd="0" presId="urn:microsoft.com/office/officeart/2005/8/layout/orgChart1"/>
    <dgm:cxn modelId="{9D0CB683-1610-497E-915A-E728837B7C95}" type="presParOf" srcId="{960F678F-6CB3-42F7-BC5D-7D05E2215CD1}" destId="{06159369-4AB6-4C12-9D60-AB3CF2135C3B}" srcOrd="1" destOrd="0" presId="urn:microsoft.com/office/officeart/2005/8/layout/orgChart1"/>
    <dgm:cxn modelId="{650AD2A0-A0D4-45CD-BD71-3F8545FBB88B}" type="presParOf" srcId="{06159369-4AB6-4C12-9D60-AB3CF2135C3B}" destId="{62F92F73-A98F-40E2-9B59-D3C329F97822}" srcOrd="0" destOrd="0" presId="urn:microsoft.com/office/officeart/2005/8/layout/orgChart1"/>
    <dgm:cxn modelId="{1E7917F1-AD1D-4E8C-92F6-6FC5CA2AB921}" type="presParOf" srcId="{62F92F73-A98F-40E2-9B59-D3C329F97822}" destId="{BCF3D3A7-9FCD-467A-8A8D-1ECEA9098620}" srcOrd="0" destOrd="0" presId="urn:microsoft.com/office/officeart/2005/8/layout/orgChart1"/>
    <dgm:cxn modelId="{B89BD937-C7DD-49C4-BDFC-0E4E7CF5F1F4}" type="presParOf" srcId="{62F92F73-A98F-40E2-9B59-D3C329F97822}" destId="{B139989F-1971-446F-8342-FF17697491D5}" srcOrd="1" destOrd="0" presId="urn:microsoft.com/office/officeart/2005/8/layout/orgChart1"/>
    <dgm:cxn modelId="{7AB8AFA1-2320-46FB-88C7-9AC4CB01DF04}" type="presParOf" srcId="{06159369-4AB6-4C12-9D60-AB3CF2135C3B}" destId="{964E10DC-7CB8-459C-89DE-E8A15803237A}" srcOrd="1" destOrd="0" presId="urn:microsoft.com/office/officeart/2005/8/layout/orgChart1"/>
    <dgm:cxn modelId="{D5F53361-CAD4-46AD-8347-7142FCD9DF46}" type="presParOf" srcId="{06159369-4AB6-4C12-9D60-AB3CF2135C3B}" destId="{AF91AFF6-88E0-4D6B-879B-D4B580758B79}" srcOrd="2" destOrd="0" presId="urn:microsoft.com/office/officeart/2005/8/layout/orgChart1"/>
    <dgm:cxn modelId="{0AF12A8B-6FDC-462D-B416-22A35263322B}" type="presParOf" srcId="{2CDE9EB2-84A1-47B4-A967-9F4789F13535}" destId="{5FEC0647-3B59-4208-A328-AE8B0EC4C2AC}" srcOrd="2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DED681C8-975D-4A39-97FE-EB9DA30D5E82}" type="presParOf" srcId="{FB0277D8-FB7B-4B93-87EA-3D6476CFDE7F}" destId="{01448244-17DE-41F6-8819-1346253E970E}" srcOrd="0" destOrd="0" presId="urn:microsoft.com/office/officeart/2005/8/layout/orgChart1"/>
    <dgm:cxn modelId="{3C97FEA6-619A-4933-A537-9AF22572A3FA}" type="presParOf" srcId="{FB0277D8-FB7B-4B93-87EA-3D6476CFDE7F}" destId="{635F1EDD-11C0-4EF0-8941-272A50ADD2EF}" srcOrd="1" destOrd="0" presId="urn:microsoft.com/office/officeart/2005/8/layout/orgChart1"/>
    <dgm:cxn modelId="{B2ABD900-6880-4D21-BDA5-7F446E818033}" type="presParOf" srcId="{635F1EDD-11C0-4EF0-8941-272A50ADD2EF}" destId="{B57E670B-7BB1-4CD1-8C89-719340A8FDA0}" srcOrd="0" destOrd="0" presId="urn:microsoft.com/office/officeart/2005/8/layout/orgChart1"/>
    <dgm:cxn modelId="{5A6F866E-DA61-4998-B179-81C8C7492615}" type="presParOf" srcId="{B57E670B-7BB1-4CD1-8C89-719340A8FDA0}" destId="{89B0C5B1-098B-433A-B975-941F45EBA7D3}" srcOrd="0" destOrd="0" presId="urn:microsoft.com/office/officeart/2005/8/layout/orgChart1"/>
    <dgm:cxn modelId="{D76EC0DC-D8CC-44F7-91C6-03EBED023E8B}" type="presParOf" srcId="{B57E670B-7BB1-4CD1-8C89-719340A8FDA0}" destId="{C1FE7963-7EBB-411B-8885-DC572F88F12D}" srcOrd="1" destOrd="0" presId="urn:microsoft.com/office/officeart/2005/8/layout/orgChart1"/>
    <dgm:cxn modelId="{FADCA79B-AA20-4F64-9385-79D8E6426571}" type="presParOf" srcId="{635F1EDD-11C0-4EF0-8941-272A50ADD2EF}" destId="{49F94F7C-FA6D-43C6-BC6B-D0E0E1E2D7C1}" srcOrd="1" destOrd="0" presId="urn:microsoft.com/office/officeart/2005/8/layout/orgChart1"/>
    <dgm:cxn modelId="{B8AC1D95-D6A9-4101-87EA-4633CA960B43}" type="presParOf" srcId="{635F1EDD-11C0-4EF0-8941-272A50ADD2EF}" destId="{E74B96CA-1E5C-4C21-A90E-F7F7EEDDCF64}" srcOrd="2" destOrd="0" presId="urn:microsoft.com/office/officeart/2005/8/layout/orgChart1"/>
    <dgm:cxn modelId="{13E73E77-3DF2-453A-B811-03DD21F461DF}" type="presParOf" srcId="{FB0277D8-FB7B-4B93-87EA-3D6476CFDE7F}" destId="{CF30CBA6-CE71-4FBF-BE69-DAB4AACB3126}" srcOrd="2" destOrd="0" presId="urn:microsoft.com/office/officeart/2005/8/layout/orgChart1"/>
    <dgm:cxn modelId="{303C2559-3AA8-4D39-B746-63948C4E0FC1}" type="presParOf" srcId="{FB0277D8-FB7B-4B93-87EA-3D6476CFDE7F}" destId="{CCB7B39E-050E-45E4-AC11-71C35B7B340B}" srcOrd="3" destOrd="0" presId="urn:microsoft.com/office/officeart/2005/8/layout/orgChart1"/>
    <dgm:cxn modelId="{56D6B65A-2B93-42BE-B0D8-892735012154}" type="presParOf" srcId="{CCB7B39E-050E-45E4-AC11-71C35B7B340B}" destId="{42826D43-8BA9-400D-9394-B649EEF847F9}" srcOrd="0" destOrd="0" presId="urn:microsoft.com/office/officeart/2005/8/layout/orgChart1"/>
    <dgm:cxn modelId="{66EC30A7-FF35-4BB6-8E96-CE0708FC6136}" type="presParOf" srcId="{42826D43-8BA9-400D-9394-B649EEF847F9}" destId="{78477EE5-B0CD-436E-96B2-5A846FA6A823}" srcOrd="0" destOrd="0" presId="urn:microsoft.com/office/officeart/2005/8/layout/orgChart1"/>
    <dgm:cxn modelId="{492EAC54-782E-4A3A-88E7-8E7A7C255902}" type="presParOf" srcId="{42826D43-8BA9-400D-9394-B649EEF847F9}" destId="{C147CAB0-404D-410A-8157-865DD990A6EA}" srcOrd="1" destOrd="0" presId="urn:microsoft.com/office/officeart/2005/8/layout/orgChart1"/>
    <dgm:cxn modelId="{31D7489C-9840-40AF-91B7-6272FA754D4B}" type="presParOf" srcId="{CCB7B39E-050E-45E4-AC11-71C35B7B340B}" destId="{62941202-286D-4864-99FF-5D923BA971B8}" srcOrd="1" destOrd="0" presId="urn:microsoft.com/office/officeart/2005/8/layout/orgChart1"/>
    <dgm:cxn modelId="{8DC9B074-2DFF-445F-A664-77023A98D6A5}" type="presParOf" srcId="{CCB7B39E-050E-45E4-AC11-71C35B7B340B}" destId="{F1C63FCA-133F-4C98-A206-07F6B52897DF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A9281F3E-1006-4015-BEF6-1DD2295E0D8F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1D234E2-447F-4C18-89A9-622443E46391}" type="parTrans" cxnId="{4AC2B576-DCB4-45A2-8F5C-61E83E270C90}">
      <dgm:prSet/>
      <dgm:spPr/>
      <dgm:t>
        <a:bodyPr/>
        <a:lstStyle/>
        <a:p>
          <a:endParaRPr lang="es-ES" sz="1200"/>
        </a:p>
      </dgm:t>
    </dgm:pt>
    <dgm:pt modelId="{32AE7786-0E41-4EEC-87F4-FC8FDCB6BB15}" type="sibTrans" cxnId="{4AC2B576-DCB4-45A2-8F5C-61E83E270C90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Técnicos(as)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446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10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10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10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10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10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192B2769-C811-457D-8257-99856BA5EACB}" type="pres">
      <dgm:prSet presAssocID="{91D234E2-447F-4C18-89A9-622443E46391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9CEA0DCE-DE5F-4B36-9BD4-90FFEBACC990}" type="pres">
      <dgm:prSet presAssocID="{A9281F3E-1006-4015-BEF6-1DD2295E0D8F}" presName="hierRoot2" presStyleCnt="0">
        <dgm:presLayoutVars>
          <dgm:hierBranch val="init"/>
        </dgm:presLayoutVars>
      </dgm:prSet>
      <dgm:spPr/>
    </dgm:pt>
    <dgm:pt modelId="{346CCF7C-95A9-46CB-AEC4-7D348B0BB50E}" type="pres">
      <dgm:prSet presAssocID="{A9281F3E-1006-4015-BEF6-1DD2295E0D8F}" presName="rootComposite" presStyleCnt="0"/>
      <dgm:spPr/>
    </dgm:pt>
    <dgm:pt modelId="{3B927AE2-9977-42B8-805C-7648046F3053}" type="pres">
      <dgm:prSet presAssocID="{A9281F3E-1006-4015-BEF6-1DD2295E0D8F}" presName="rootText" presStyleLbl="node2" presStyleIdx="5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82748-2AEE-42CD-88B0-79C87AA15685}" type="pres">
      <dgm:prSet presAssocID="{A9281F3E-1006-4015-BEF6-1DD2295E0D8F}" presName="rootConnector" presStyleLbl="node2" presStyleIdx="5" presStyleCnt="10"/>
      <dgm:spPr/>
      <dgm:t>
        <a:bodyPr/>
        <a:lstStyle/>
        <a:p>
          <a:endParaRPr lang="es-ES"/>
        </a:p>
      </dgm:t>
    </dgm:pt>
    <dgm:pt modelId="{1B5417E5-EF65-4C2D-921F-12993EB32D21}" type="pres">
      <dgm:prSet presAssocID="{A9281F3E-1006-4015-BEF6-1DD2295E0D8F}" presName="hierChild4" presStyleCnt="0"/>
      <dgm:spPr/>
    </dgm:pt>
    <dgm:pt modelId="{9225E3E8-6D13-4FB7-8202-DD9A1C1DCFD7}" type="pres">
      <dgm:prSet presAssocID="{A9281F3E-1006-4015-BEF6-1DD2295E0D8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10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10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7" presStyleCnt="10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7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7" presStyleCnt="10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8" presStyleCnt="10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8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8" presStyleCnt="10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9" presStyleCnt="10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9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9" presStyleCnt="10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7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8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AC2B576-DCB4-45A2-8F5C-61E83E270C90}" srcId="{97526780-917F-4B95-87C2-DEBA4340DFFD}" destId="{A9281F3E-1006-4015-BEF6-1DD2295E0D8F}" srcOrd="5" destOrd="0" parTransId="{91D234E2-447F-4C18-89A9-622443E46391}" sibTransId="{32AE7786-0E41-4EEC-87F4-FC8FDCB6BB15}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9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85C9625C-42C9-49C4-878D-4D9D7EE0B0C3}" type="presOf" srcId="{91D234E2-447F-4C18-89A9-622443E46391}" destId="{192B2769-C811-457D-8257-99856BA5EACB}" srcOrd="0" destOrd="0" presId="urn:microsoft.com/office/officeart/2005/8/layout/orgChart1"/>
    <dgm:cxn modelId="{7D7421A5-CC58-4C17-ACDF-9E44A7C6B587}" type="presOf" srcId="{A9281F3E-1006-4015-BEF6-1DD2295E0D8F}" destId="{3B927AE2-9977-42B8-805C-7648046F3053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AA754F0-1C64-48FC-82ED-5C10EBAC84F4}" type="presOf" srcId="{A9281F3E-1006-4015-BEF6-1DD2295E0D8F}" destId="{11F82748-2AEE-42CD-88B0-79C87AA15685}" srcOrd="1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EBF8D6F5-78FD-4F72-AC7E-5543378CC017}" type="presParOf" srcId="{572A18B2-335C-4529-87B1-8CF99C8A0E96}" destId="{192B2769-C811-457D-8257-99856BA5EACB}" srcOrd="10" destOrd="0" presId="urn:microsoft.com/office/officeart/2005/8/layout/orgChart1"/>
    <dgm:cxn modelId="{D632DD11-1F73-4013-BF00-C0CAFF73371D}" type="presParOf" srcId="{572A18B2-335C-4529-87B1-8CF99C8A0E96}" destId="{9CEA0DCE-DE5F-4B36-9BD4-90FFEBACC990}" srcOrd="11" destOrd="0" presId="urn:microsoft.com/office/officeart/2005/8/layout/orgChart1"/>
    <dgm:cxn modelId="{4AD7DA47-6BC8-44E0-93F4-DDA73F0E21DC}" type="presParOf" srcId="{9CEA0DCE-DE5F-4B36-9BD4-90FFEBACC990}" destId="{346CCF7C-95A9-46CB-AEC4-7D348B0BB50E}" srcOrd="0" destOrd="0" presId="urn:microsoft.com/office/officeart/2005/8/layout/orgChart1"/>
    <dgm:cxn modelId="{606CB9DC-FFCC-4DCA-B4C2-ABC54E357E89}" type="presParOf" srcId="{346CCF7C-95A9-46CB-AEC4-7D348B0BB50E}" destId="{3B927AE2-9977-42B8-805C-7648046F3053}" srcOrd="0" destOrd="0" presId="urn:microsoft.com/office/officeart/2005/8/layout/orgChart1"/>
    <dgm:cxn modelId="{644FDFD4-26B8-4612-803A-A879D795C4B7}" type="presParOf" srcId="{346CCF7C-95A9-46CB-AEC4-7D348B0BB50E}" destId="{11F82748-2AEE-42CD-88B0-79C87AA15685}" srcOrd="1" destOrd="0" presId="urn:microsoft.com/office/officeart/2005/8/layout/orgChart1"/>
    <dgm:cxn modelId="{7EFCB7E9-F998-45DD-A9A2-F891D2215E5E}" type="presParOf" srcId="{9CEA0DCE-DE5F-4B36-9BD4-90FFEBACC990}" destId="{1B5417E5-EF65-4C2D-921F-12993EB32D21}" srcOrd="1" destOrd="0" presId="urn:microsoft.com/office/officeart/2005/8/layout/orgChart1"/>
    <dgm:cxn modelId="{DCF2E817-D4D0-4154-8735-CD1492331D56}" type="presParOf" srcId="{9CEA0DCE-DE5F-4B36-9BD4-90FFEBACC990}" destId="{9225E3E8-6D13-4FB7-8202-DD9A1C1DCFD7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4" destOrd="0" presId="urn:microsoft.com/office/officeart/2005/8/layout/orgChart1"/>
    <dgm:cxn modelId="{82571690-A92B-4B27-B174-9E7EDD720F1C}" type="presParOf" srcId="{572A18B2-335C-4529-87B1-8CF99C8A0E96}" destId="{24B74DF4-6888-4EC7-9198-FECCB2C9C6CC}" srcOrd="15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6" destOrd="0" presId="urn:microsoft.com/office/officeart/2005/8/layout/orgChart1"/>
    <dgm:cxn modelId="{05B5B53A-625C-41F6-806B-5D43C7FBD066}" type="presParOf" srcId="{572A18B2-335C-4529-87B1-8CF99C8A0E96}" destId="{785E6BC8-3BF5-4E84-9639-703A6648AA99}" srcOrd="17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8" destOrd="0" presId="urn:microsoft.com/office/officeart/2005/8/layout/orgChart1"/>
    <dgm:cxn modelId="{DF723D13-A549-4E4C-A6B2-E97989D7AF02}" type="presParOf" srcId="{572A18B2-335C-4529-87B1-8CF99C8A0E96}" destId="{AA06FEA2-E353-4324-B54A-C0EC55A0532B}" srcOrd="19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Jefe(a) de </a:t>
          </a:r>
          <a:r>
            <a:rPr lang="es-ES" sz="1200" b="0" dirty="0" smtClean="0"/>
            <a:t>Bibliotecas</a:t>
          </a:r>
          <a:endParaRPr lang="es-ES" sz="1200" b="0" dirty="0" smtClean="0"/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Intendencia</a:t>
          </a:r>
          <a:endParaRPr lang="es-ES" sz="1200" dirty="0" smtClean="0"/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Jefe(a) de </a:t>
          </a:r>
          <a:r>
            <a:rPr lang="es-ES" sz="1200" b="0" dirty="0" smtClean="0"/>
            <a:t>Bibliotecas</a:t>
          </a:r>
          <a:endParaRPr lang="es-ES" sz="1200" b="0" dirty="0" smtClean="0"/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Y="42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40170" custScaleY="184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0BF5EC53-A544-4FE1-A309-1BDAFF3466F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Atención a Grupos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Prioritarios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2EA82-453C-40F9-BCCA-FD3DA8453457}" type="parTrans" cxnId="{7FFAE23C-3C4B-4042-85F7-09C2ABCEAF23}">
      <dgm:prSet/>
      <dgm:spPr/>
      <dgm:t>
        <a:bodyPr/>
        <a:lstStyle/>
        <a:p>
          <a:endParaRPr lang="es-ES"/>
        </a:p>
      </dgm:t>
    </dgm:pt>
    <dgm:pt modelId="{963BAF99-DF0D-4815-BFA4-9D6D400D7D48}" type="sibTrans" cxnId="{7FFAE23C-3C4B-4042-85F7-09C2ABCEAF23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59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4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400000" custLinFactNeighborX="-3333" custLinFactNeighborY="-486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3" custScaleX="145632" custScaleY="74285" custLinFactNeighborX="98183" custLinFactNeighborY="32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3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3" custScaleX="150092" custScaleY="74285" custLinFactNeighborY="32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3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3" custScaleX="247366" custScaleY="99041" custLinFactY="120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3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3" custScaleX="247366" custScaleY="99041" custLinFactY="120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3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3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3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3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3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3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3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3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3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3" custScaleX="247366" custLinFactNeighborY="87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3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3" custScaleX="247366" custLinFactNeighborY="87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3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3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3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3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3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B36E4BC1-8FEC-481F-BA19-D8ED0864F507}" type="pres">
      <dgm:prSet presAssocID="{E382EA82-453C-40F9-BCCA-FD3DA8453457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46C2CAAD-F7D3-4B5F-91A9-E64EF252A39D}" type="pres">
      <dgm:prSet presAssocID="{0BF5EC53-A544-4FE1-A309-1BDAFF3466FC}" presName="hierRoot3" presStyleCnt="0">
        <dgm:presLayoutVars>
          <dgm:hierBranch val="init"/>
        </dgm:presLayoutVars>
      </dgm:prSet>
      <dgm:spPr/>
    </dgm:pt>
    <dgm:pt modelId="{66B19449-D4E2-43B8-A621-3C58A92501B6}" type="pres">
      <dgm:prSet presAssocID="{0BF5EC53-A544-4FE1-A309-1BDAFF3466FC}" presName="rootComposite3" presStyleCnt="0"/>
      <dgm:spPr/>
    </dgm:pt>
    <dgm:pt modelId="{75DDC1C9-6BA7-45C1-8424-6C36AD5D4871}" type="pres">
      <dgm:prSet presAssocID="{0BF5EC53-A544-4FE1-A309-1BDAFF3466FC}" presName="rootText3" presStyleLbl="asst1" presStyleIdx="12" presStyleCnt="13" custScaleX="247366" custScaleY="121897" custLinFactNeighborY="54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6681D-C4FC-47CF-80F7-E7715FCFB4AA}" type="pres">
      <dgm:prSet presAssocID="{0BF5EC53-A544-4FE1-A309-1BDAFF3466FC}" presName="rootConnector3" presStyleLbl="asst1" presStyleIdx="12" presStyleCnt="13"/>
      <dgm:spPr/>
      <dgm:t>
        <a:bodyPr/>
        <a:lstStyle/>
        <a:p>
          <a:endParaRPr lang="es-ES"/>
        </a:p>
      </dgm:t>
    </dgm:pt>
    <dgm:pt modelId="{FE208D90-1404-431B-9331-A94D800CD706}" type="pres">
      <dgm:prSet presAssocID="{0BF5EC53-A544-4FE1-A309-1BDAFF3466FC}" presName="hierChild6" presStyleCnt="0"/>
      <dgm:spPr/>
    </dgm:pt>
    <dgm:pt modelId="{B4FB59CA-87E9-446D-92B0-D5FF1695A5B5}" type="pres">
      <dgm:prSet presAssocID="{0BF5EC53-A544-4FE1-A309-1BDAFF3466F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57EB16F2-CE02-440D-83D3-F58165B8842B}" type="presOf" srcId="{0BF5EC53-A544-4FE1-A309-1BDAFF3466FC}" destId="{75DDC1C9-6BA7-45C1-8424-6C36AD5D4871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48CB7179-AA85-4A05-B902-A73827DF8673}" type="presOf" srcId="{E382EA82-453C-40F9-BCCA-FD3DA8453457}" destId="{B36E4BC1-8FEC-481F-BA19-D8ED0864F507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3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0BE3990A-2F29-4B25-83B4-438861C3A2B4}" type="presOf" srcId="{0BF5EC53-A544-4FE1-A309-1BDAFF3466FC}" destId="{C376681D-C4FC-47CF-80F7-E7715FCFB4AA}" srcOrd="1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7FFAE23C-3C4B-4042-85F7-09C2ABCEAF23}" srcId="{3B99F7DF-36C4-4EFA-AD36-739287B537DA}" destId="{0BF5EC53-A544-4FE1-A309-1BDAFF3466FC}" srcOrd="12" destOrd="0" parTransId="{E382EA82-453C-40F9-BCCA-FD3DA8453457}" sibTransId="{963BAF99-DF0D-4815-BFA4-9D6D400D7D48}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6F6A435-956F-498D-A301-1ACA7203D157}" type="presParOf" srcId="{8A568C84-F26F-4E92-9BD6-23A8289EA664}" destId="{B36E4BC1-8FEC-481F-BA19-D8ED0864F507}" srcOrd="24" destOrd="0" presId="urn:microsoft.com/office/officeart/2005/8/layout/orgChart1"/>
    <dgm:cxn modelId="{5485A801-5CD4-4AD3-AE14-392866FA3134}" type="presParOf" srcId="{8A568C84-F26F-4E92-9BD6-23A8289EA664}" destId="{46C2CAAD-F7D3-4B5F-91A9-E64EF252A39D}" srcOrd="25" destOrd="0" presId="urn:microsoft.com/office/officeart/2005/8/layout/orgChart1"/>
    <dgm:cxn modelId="{B760012D-2320-454E-9841-F07627389BC9}" type="presParOf" srcId="{46C2CAAD-F7D3-4B5F-91A9-E64EF252A39D}" destId="{66B19449-D4E2-43B8-A621-3C58A92501B6}" srcOrd="0" destOrd="0" presId="urn:microsoft.com/office/officeart/2005/8/layout/orgChart1"/>
    <dgm:cxn modelId="{87FECE95-42AF-4077-921B-CFCDEB0A77AB}" type="presParOf" srcId="{66B19449-D4E2-43B8-A621-3C58A92501B6}" destId="{75DDC1C9-6BA7-45C1-8424-6C36AD5D4871}" srcOrd="0" destOrd="0" presId="urn:microsoft.com/office/officeart/2005/8/layout/orgChart1"/>
    <dgm:cxn modelId="{B68CF014-6823-4F16-948C-168C2430C3BD}" type="presParOf" srcId="{66B19449-D4E2-43B8-A621-3C58A92501B6}" destId="{C376681D-C4FC-47CF-80F7-E7715FCFB4AA}" srcOrd="1" destOrd="0" presId="urn:microsoft.com/office/officeart/2005/8/layout/orgChart1"/>
    <dgm:cxn modelId="{07918859-C406-4FBE-B546-784356EFF56F}" type="presParOf" srcId="{46C2CAAD-F7D3-4B5F-91A9-E64EF252A39D}" destId="{FE208D90-1404-431B-9331-A94D800CD706}" srcOrd="1" destOrd="0" presId="urn:microsoft.com/office/officeart/2005/8/layout/orgChart1"/>
    <dgm:cxn modelId="{69E72BC5-E1E5-4B08-A35F-9B0442CBE07E}" type="presParOf" srcId="{46C2CAAD-F7D3-4B5F-91A9-E64EF252A39D}" destId="{B4FB59CA-87E9-446D-92B0-D5FF1695A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5A447919-53A3-4B9F-B40F-DBD7975149B1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8F21B4-8F5B-4864-916D-35FD643DDA64}" type="parTrans" cxnId="{6A77E466-2653-4F8B-AA8F-67A58AE5E57A}">
      <dgm:prSet/>
      <dgm:spPr/>
      <dgm:t>
        <a:bodyPr/>
        <a:lstStyle/>
        <a:p>
          <a:endParaRPr lang="es-ES" sz="1200"/>
        </a:p>
      </dgm:t>
    </dgm:pt>
    <dgm:pt modelId="{1D37B999-6AE2-4166-86CE-F2FD3B742CAB}" type="sibTrans" cxnId="{6A77E466-2653-4F8B-AA8F-67A58AE5E57A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1766CF16-D989-471E-B061-0F0510ACCAD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7A77B7-A364-494A-98EF-7D5786A460B0}" type="parTrans" cxnId="{F65446E7-E553-4476-8F97-73CB25B957E1}">
      <dgm:prSet/>
      <dgm:spPr/>
      <dgm:t>
        <a:bodyPr/>
        <a:lstStyle/>
        <a:p>
          <a:endParaRPr lang="es-ES" sz="1200"/>
        </a:p>
      </dgm:t>
    </dgm:pt>
    <dgm:pt modelId="{3AFD6969-DFF3-484E-95E6-5F57F9E09BD9}" type="sibTrans" cxnId="{F65446E7-E553-4476-8F97-73CB25B957E1}">
      <dgm:prSet/>
      <dgm:spPr/>
      <dgm:t>
        <a:bodyPr/>
        <a:lstStyle/>
        <a:p>
          <a:endParaRPr lang="es-ES" sz="1200"/>
        </a:p>
      </dgm:t>
    </dgm:pt>
    <dgm:pt modelId="{F7B09B83-5E41-4CAF-B176-84230869AAE6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38BAF8-41C7-4B93-AE63-ED6317441E00}" type="parTrans" cxnId="{486EB21B-961D-4B93-A55B-AAC0A60FD2CB}">
      <dgm:prSet/>
      <dgm:spPr/>
      <dgm:t>
        <a:bodyPr/>
        <a:lstStyle/>
        <a:p>
          <a:endParaRPr lang="es-ES" sz="1200"/>
        </a:p>
      </dgm:t>
    </dgm:pt>
    <dgm:pt modelId="{58875FC2-C6C5-4DD7-A951-3412AB981D19}" type="sibTrans" cxnId="{486EB21B-961D-4B93-A55B-AAC0A60FD2CB}">
      <dgm:prSet/>
      <dgm:spPr/>
      <dgm:t>
        <a:bodyPr/>
        <a:lstStyle/>
        <a:p>
          <a:endParaRPr lang="es-ES" sz="1200"/>
        </a:p>
      </dgm:t>
    </dgm:pt>
    <dgm:pt modelId="{95802BBF-DD3A-4DD4-A937-692B5C60BD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64300-267A-40A6-895B-999F3B3D77E2}" type="parTrans" cxnId="{503B391E-6D5D-4286-B005-AA6404F28C90}">
      <dgm:prSet/>
      <dgm:spPr/>
      <dgm:t>
        <a:bodyPr/>
        <a:lstStyle/>
        <a:p>
          <a:endParaRPr lang="es-ES" sz="1200"/>
        </a:p>
      </dgm:t>
    </dgm:pt>
    <dgm:pt modelId="{8E788A66-6858-4EDA-853D-3FCE9DDE0BAE}" type="sibTrans" cxnId="{503B391E-6D5D-4286-B005-AA6404F28C90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4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86DE60CB-B477-4563-98AC-ACF2C53CCC5F}" type="pres">
      <dgm:prSet presAssocID="{D07A77B7-A364-494A-98EF-7D5786A460B0}" presName="Name37" presStyleLbl="parChTrans1D2" presStyleIdx="2" presStyleCnt="6"/>
      <dgm:spPr/>
      <dgm:t>
        <a:bodyPr/>
        <a:lstStyle/>
        <a:p>
          <a:endParaRPr lang="es-ES"/>
        </a:p>
      </dgm:t>
    </dgm:pt>
    <dgm:pt modelId="{900B1D86-63A5-4515-8ED5-29A0FF4DEB2A}" type="pres">
      <dgm:prSet presAssocID="{1766CF16-D989-471E-B061-0F0510ACCADF}" presName="hierRoot2" presStyleCnt="0">
        <dgm:presLayoutVars>
          <dgm:hierBranch val="init"/>
        </dgm:presLayoutVars>
      </dgm:prSet>
      <dgm:spPr/>
    </dgm:pt>
    <dgm:pt modelId="{94F3BEF1-6925-45CE-9384-910042B900DF}" type="pres">
      <dgm:prSet presAssocID="{1766CF16-D989-471E-B061-0F0510ACCADF}" presName="rootComposite" presStyleCnt="0"/>
      <dgm:spPr/>
    </dgm:pt>
    <dgm:pt modelId="{06D8FC9A-CC68-4399-83C6-EEB038E53D02}" type="pres">
      <dgm:prSet presAssocID="{1766CF16-D989-471E-B061-0F0510ACCAD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99735-5470-4276-8E68-64789EE78C5F}" type="pres">
      <dgm:prSet presAssocID="{1766CF16-D989-471E-B061-0F0510ACCADF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FFDE39-DC45-4EA3-80C1-20B2118DF1BF}" type="pres">
      <dgm:prSet presAssocID="{1766CF16-D989-471E-B061-0F0510ACCADF}" presName="hierChild4" presStyleCnt="0"/>
      <dgm:spPr/>
    </dgm:pt>
    <dgm:pt modelId="{4FCE4575-5EA5-4454-9963-54F369F2E97A}" type="pres">
      <dgm:prSet presAssocID="{1766CF16-D989-471E-B061-0F0510ACCADF}" presName="hierChild5" presStyleCnt="0"/>
      <dgm:spPr/>
    </dgm:pt>
    <dgm:pt modelId="{7251E448-C7C0-45E9-9E72-F5F831D5C390}" type="pres">
      <dgm:prSet presAssocID="{84764300-267A-40A6-895B-999F3B3D77E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6CC25BC-4AEC-44FE-8035-C947ED2CBBAD}" type="pres">
      <dgm:prSet presAssocID="{95802BBF-DD3A-4DD4-A937-692B5C60BD67}" presName="hierRoot2" presStyleCnt="0">
        <dgm:presLayoutVars>
          <dgm:hierBranch val="init"/>
        </dgm:presLayoutVars>
      </dgm:prSet>
      <dgm:spPr/>
    </dgm:pt>
    <dgm:pt modelId="{116EBFD9-8C47-4A7A-8AAE-6FF8A0B7EA29}" type="pres">
      <dgm:prSet presAssocID="{95802BBF-DD3A-4DD4-A937-692B5C60BD67}" presName="rootComposite" presStyleCnt="0"/>
      <dgm:spPr/>
    </dgm:pt>
    <dgm:pt modelId="{F2703248-D865-4256-A683-5018705D90BA}" type="pres">
      <dgm:prSet presAssocID="{95802BBF-DD3A-4DD4-A937-692B5C60BD6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073A61-3503-4FDD-9C53-2A0D7B108FAC}" type="pres">
      <dgm:prSet presAssocID="{95802BBF-DD3A-4DD4-A937-692B5C60BD67}" presName="rootConnector" presStyleLbl="node2" presStyleIdx="3" presStyleCnt="4"/>
      <dgm:spPr/>
      <dgm:t>
        <a:bodyPr/>
        <a:lstStyle/>
        <a:p>
          <a:endParaRPr lang="es-ES"/>
        </a:p>
      </dgm:t>
    </dgm:pt>
    <dgm:pt modelId="{6239CD8B-2AF8-4161-82F3-2E39EBC8240B}" type="pres">
      <dgm:prSet presAssocID="{95802BBF-DD3A-4DD4-A937-692B5C60BD67}" presName="hierChild4" presStyleCnt="0"/>
      <dgm:spPr/>
    </dgm:pt>
    <dgm:pt modelId="{306D44FE-0F62-4092-AE7B-05EFDD730265}" type="pres">
      <dgm:prSet presAssocID="{95802BBF-DD3A-4DD4-A937-692B5C60BD67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  <dgm:pt modelId="{B7BB2D9C-F42F-4FD1-9BFC-35686630BB16}" type="pres">
      <dgm:prSet presAssocID="{5C8F21B4-8F5B-4864-916D-35FD643DDA6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67B0277-7241-476D-A41F-52EDB4E2F317}" type="pres">
      <dgm:prSet presAssocID="{5A447919-53A3-4B9F-B40F-DBD7975149B1}" presName="hierRoot3" presStyleCnt="0">
        <dgm:presLayoutVars>
          <dgm:hierBranch val="init"/>
        </dgm:presLayoutVars>
      </dgm:prSet>
      <dgm:spPr/>
    </dgm:pt>
    <dgm:pt modelId="{A720F434-26DD-43E2-8972-2E13BD13D662}" type="pres">
      <dgm:prSet presAssocID="{5A447919-53A3-4B9F-B40F-DBD7975149B1}" presName="rootComposite3" presStyleCnt="0"/>
      <dgm:spPr/>
    </dgm:pt>
    <dgm:pt modelId="{18472047-5871-4ECE-8E9A-2E2BA0D26FC7}" type="pres">
      <dgm:prSet presAssocID="{5A447919-53A3-4B9F-B40F-DBD7975149B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374E89-D57B-4C14-B337-30CE681A417C}" type="pres">
      <dgm:prSet presAssocID="{5A447919-53A3-4B9F-B40F-DBD7975149B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B9C71E3-100F-4517-9C98-C86FBE3DE3A7}" type="pres">
      <dgm:prSet presAssocID="{5A447919-53A3-4B9F-B40F-DBD7975149B1}" presName="hierChild6" presStyleCnt="0"/>
      <dgm:spPr/>
    </dgm:pt>
    <dgm:pt modelId="{32463D69-A13A-4E19-9ABB-7C215E757EED}" type="pres">
      <dgm:prSet presAssocID="{5A447919-53A3-4B9F-B40F-DBD7975149B1}" presName="hierChild7" presStyleCnt="0"/>
      <dgm:spPr/>
    </dgm:pt>
    <dgm:pt modelId="{2B7A1A24-5E41-440E-A87E-C2041E647CE7}" type="pres">
      <dgm:prSet presAssocID="{2D38BAF8-41C7-4B93-AE63-ED6317441E0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C14636E-EADD-4BF0-B873-A596C87AAFCE}" type="pres">
      <dgm:prSet presAssocID="{F7B09B83-5E41-4CAF-B176-84230869AAE6}" presName="hierRoot3" presStyleCnt="0">
        <dgm:presLayoutVars>
          <dgm:hierBranch val="init"/>
        </dgm:presLayoutVars>
      </dgm:prSet>
      <dgm:spPr/>
    </dgm:pt>
    <dgm:pt modelId="{3438980F-E53A-40A4-BE0F-A71827813C4D}" type="pres">
      <dgm:prSet presAssocID="{F7B09B83-5E41-4CAF-B176-84230869AAE6}" presName="rootComposite3" presStyleCnt="0"/>
      <dgm:spPr/>
    </dgm:pt>
    <dgm:pt modelId="{044BEC16-348A-46A1-A3D7-9EBF014D46FF}" type="pres">
      <dgm:prSet presAssocID="{F7B09B83-5E41-4CAF-B176-84230869AAE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84566D-52A5-4870-BF32-10EEC3B081B7}" type="pres">
      <dgm:prSet presAssocID="{F7B09B83-5E41-4CAF-B176-84230869AAE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524D05-0388-447A-9CD3-DDDB1A09D412}" type="pres">
      <dgm:prSet presAssocID="{F7B09B83-5E41-4CAF-B176-84230869AAE6}" presName="hierChild6" presStyleCnt="0"/>
      <dgm:spPr/>
    </dgm:pt>
    <dgm:pt modelId="{5FFFED67-AD5D-4271-8A57-BABF77A2B162}" type="pres">
      <dgm:prSet presAssocID="{F7B09B83-5E41-4CAF-B176-84230869AAE6}" presName="hierChild7" presStyleCnt="0"/>
      <dgm:spPr/>
    </dgm:pt>
  </dgm:ptLst>
  <dgm:cxnLst>
    <dgm:cxn modelId="{9F70B7FE-1BAF-4412-A280-351CE30F91A5}" type="presOf" srcId="{5A447919-53A3-4B9F-B40F-DBD7975149B1}" destId="{18472047-5871-4ECE-8E9A-2E2BA0D26FC7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5ADB45A8-A623-44B5-8124-9393F3FC9FEB}" type="presOf" srcId="{84764300-267A-40A6-895B-999F3B3D77E2}" destId="{7251E448-C7C0-45E9-9E72-F5F831D5C390}" srcOrd="0" destOrd="0" presId="urn:microsoft.com/office/officeart/2005/8/layout/orgChart1"/>
    <dgm:cxn modelId="{AAD1594A-E32C-402B-9962-FDEDD8E446DB}" type="presOf" srcId="{5A447919-53A3-4B9F-B40F-DBD7975149B1}" destId="{DE374E89-D57B-4C14-B337-30CE681A417C}" srcOrd="1" destOrd="0" presId="urn:microsoft.com/office/officeart/2005/8/layout/orgChart1"/>
    <dgm:cxn modelId="{486EB21B-961D-4B93-A55B-AAC0A60FD2CB}" srcId="{7067E53B-B054-40D3-8D97-0E3E8A3A12CF}" destId="{F7B09B83-5E41-4CAF-B176-84230869AAE6}" srcOrd="1" destOrd="0" parTransId="{2D38BAF8-41C7-4B93-AE63-ED6317441E00}" sibTransId="{58875FC2-C6C5-4DD7-A951-3412AB981D19}"/>
    <dgm:cxn modelId="{503B391E-6D5D-4286-B005-AA6404F28C90}" srcId="{7067E53B-B054-40D3-8D97-0E3E8A3A12CF}" destId="{95802BBF-DD3A-4DD4-A937-692B5C60BD67}" srcOrd="5" destOrd="0" parTransId="{84764300-267A-40A6-895B-999F3B3D77E2}" sibTransId="{8E788A66-6858-4EDA-853D-3FCE9DDE0BAE}"/>
    <dgm:cxn modelId="{2AC24CC6-FEC0-405D-AC15-4B639E5C7756}" type="presOf" srcId="{5C8F21B4-8F5B-4864-916D-35FD643DDA64}" destId="{B7BB2D9C-F42F-4FD1-9BFC-35686630BB16}" srcOrd="0" destOrd="0" presId="urn:microsoft.com/office/officeart/2005/8/layout/orgChart1"/>
    <dgm:cxn modelId="{06CE7918-491C-4B59-8642-8FF518E38E29}" srcId="{7067E53B-B054-40D3-8D97-0E3E8A3A12CF}" destId="{FCEF3E2B-5D65-41E6-9D06-11E74E271E0C}" srcOrd="2" destOrd="0" parTransId="{A6B5D9AA-A65A-4E8A-9A6E-323342AC5A3C}" sibTransId="{16BFB665-E63B-4395-B024-B500FEC2646A}"/>
    <dgm:cxn modelId="{44DBA7FC-8B9C-4A6B-A460-ED14CE68EE33}" type="presOf" srcId="{D07A77B7-A364-494A-98EF-7D5786A460B0}" destId="{86DE60CB-B477-4563-98AC-ACF2C53CCC5F}" srcOrd="0" destOrd="0" presId="urn:microsoft.com/office/officeart/2005/8/layout/orgChart1"/>
    <dgm:cxn modelId="{43F15FFB-257F-481A-AD51-651C80D83A93}" type="presOf" srcId="{2D38BAF8-41C7-4B93-AE63-ED6317441E00}" destId="{2B7A1A24-5E41-440E-A87E-C2041E647CE7}" srcOrd="0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72B39288-3641-4F01-8578-BEDBE9804588}" type="presOf" srcId="{95802BBF-DD3A-4DD4-A937-692B5C60BD67}" destId="{F2703248-D865-4256-A683-5018705D90BA}" srcOrd="0" destOrd="0" presId="urn:microsoft.com/office/officeart/2005/8/layout/orgChart1"/>
    <dgm:cxn modelId="{761CE176-F1BB-429D-8C34-F4D131E20604}" type="presOf" srcId="{1766CF16-D989-471E-B061-0F0510ACCADF}" destId="{28D99735-5470-4276-8E68-64789EE78C5F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D96915DD-7FA2-46E6-A6A5-4E0B061DF5DE}" type="presOf" srcId="{95802BBF-DD3A-4DD4-A937-692B5C60BD67}" destId="{2A073A61-3503-4FDD-9C53-2A0D7B108FAC}" srcOrd="1" destOrd="0" presId="urn:microsoft.com/office/officeart/2005/8/layout/orgChart1"/>
    <dgm:cxn modelId="{F65446E7-E553-4476-8F97-73CB25B957E1}" srcId="{7067E53B-B054-40D3-8D97-0E3E8A3A12CF}" destId="{1766CF16-D989-471E-B061-0F0510ACCADF}" srcOrd="4" destOrd="0" parTransId="{D07A77B7-A364-494A-98EF-7D5786A460B0}" sibTransId="{3AFD6969-DFF3-484E-95E6-5F57F9E09BD9}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324ECDC7-7B47-44F4-9499-2B04002389D4}" srcId="{7067E53B-B054-40D3-8D97-0E3E8A3A12CF}" destId="{B812E9A7-F66E-44D7-9692-228F3D11C6D3}" srcOrd="3" destOrd="0" parTransId="{CFCDE6C0-576B-486D-BA0A-24053C942682}" sibTransId="{DE66C907-1160-495E-A51B-4C0E0E35F951}"/>
    <dgm:cxn modelId="{9AF4ABBD-74F7-4A5B-AE08-74E909AF553E}" type="presOf" srcId="{1766CF16-D989-471E-B061-0F0510ACCADF}" destId="{06D8FC9A-CC68-4399-83C6-EEB038E53D02}" srcOrd="0" destOrd="0" presId="urn:microsoft.com/office/officeart/2005/8/layout/orgChart1"/>
    <dgm:cxn modelId="{6A77E466-2653-4F8B-AA8F-67A58AE5E57A}" srcId="{7067E53B-B054-40D3-8D97-0E3E8A3A12CF}" destId="{5A447919-53A3-4B9F-B40F-DBD7975149B1}" srcOrd="0" destOrd="0" parTransId="{5C8F21B4-8F5B-4864-916D-35FD643DDA64}" sibTransId="{1D37B999-6AE2-4166-86CE-F2FD3B742CAB}"/>
    <dgm:cxn modelId="{80DBCD8F-8BEA-4920-A3C0-8FB6269BFAF1}" type="presOf" srcId="{F7B09B83-5E41-4CAF-B176-84230869AAE6}" destId="{044BEC16-348A-46A1-A3D7-9EBF014D46FF}" srcOrd="0" destOrd="0" presId="urn:microsoft.com/office/officeart/2005/8/layout/orgChart1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4FCD363E-EBC1-4EBF-B1DC-6AD3B27BDDEB}" type="presOf" srcId="{F7B09B83-5E41-4CAF-B176-84230869AAE6}" destId="{FD84566D-52A5-4870-BF32-10EEC3B081B7}" srcOrd="1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39B042E4-F4FF-4854-9CA2-3E426E115218}" type="presParOf" srcId="{CB502AF3-9D7D-456F-B029-492E36BB8624}" destId="{86DE60CB-B477-4563-98AC-ACF2C53CCC5F}" srcOrd="4" destOrd="0" presId="urn:microsoft.com/office/officeart/2005/8/layout/orgChart1"/>
    <dgm:cxn modelId="{3B4376A7-5FDA-445C-842B-9E7950C8BAE5}" type="presParOf" srcId="{CB502AF3-9D7D-456F-B029-492E36BB8624}" destId="{900B1D86-63A5-4515-8ED5-29A0FF4DEB2A}" srcOrd="5" destOrd="0" presId="urn:microsoft.com/office/officeart/2005/8/layout/orgChart1"/>
    <dgm:cxn modelId="{1350F2C3-60A0-45F7-A6A3-5292637EE716}" type="presParOf" srcId="{900B1D86-63A5-4515-8ED5-29A0FF4DEB2A}" destId="{94F3BEF1-6925-45CE-9384-910042B900DF}" srcOrd="0" destOrd="0" presId="urn:microsoft.com/office/officeart/2005/8/layout/orgChart1"/>
    <dgm:cxn modelId="{F65BB85F-873C-4E26-9D9B-A252E4C69626}" type="presParOf" srcId="{94F3BEF1-6925-45CE-9384-910042B900DF}" destId="{06D8FC9A-CC68-4399-83C6-EEB038E53D02}" srcOrd="0" destOrd="0" presId="urn:microsoft.com/office/officeart/2005/8/layout/orgChart1"/>
    <dgm:cxn modelId="{1D712F44-8D44-4846-8FD1-207583EF1A2C}" type="presParOf" srcId="{94F3BEF1-6925-45CE-9384-910042B900DF}" destId="{28D99735-5470-4276-8E68-64789EE78C5F}" srcOrd="1" destOrd="0" presId="urn:microsoft.com/office/officeart/2005/8/layout/orgChart1"/>
    <dgm:cxn modelId="{F457F023-B0E0-4B6B-BAAE-A81B8112E73C}" type="presParOf" srcId="{900B1D86-63A5-4515-8ED5-29A0FF4DEB2A}" destId="{66FFDE39-DC45-4EA3-80C1-20B2118DF1BF}" srcOrd="1" destOrd="0" presId="urn:microsoft.com/office/officeart/2005/8/layout/orgChart1"/>
    <dgm:cxn modelId="{906C6915-FC53-41EC-AB7B-F71B08305C2D}" type="presParOf" srcId="{900B1D86-63A5-4515-8ED5-29A0FF4DEB2A}" destId="{4FCE4575-5EA5-4454-9963-54F369F2E97A}" srcOrd="2" destOrd="0" presId="urn:microsoft.com/office/officeart/2005/8/layout/orgChart1"/>
    <dgm:cxn modelId="{E80E1E0B-1C3E-4B5D-A0E3-F2871B798CF0}" type="presParOf" srcId="{CB502AF3-9D7D-456F-B029-492E36BB8624}" destId="{7251E448-C7C0-45E9-9E72-F5F831D5C390}" srcOrd="6" destOrd="0" presId="urn:microsoft.com/office/officeart/2005/8/layout/orgChart1"/>
    <dgm:cxn modelId="{1DF70D86-B5D2-4B34-80AE-B02D9A4BB1F2}" type="presParOf" srcId="{CB502AF3-9D7D-456F-B029-492E36BB8624}" destId="{A6CC25BC-4AEC-44FE-8035-C947ED2CBBAD}" srcOrd="7" destOrd="0" presId="urn:microsoft.com/office/officeart/2005/8/layout/orgChart1"/>
    <dgm:cxn modelId="{1D2035E3-A4B9-4D0E-8D22-28575D74BC26}" type="presParOf" srcId="{A6CC25BC-4AEC-44FE-8035-C947ED2CBBAD}" destId="{116EBFD9-8C47-4A7A-8AAE-6FF8A0B7EA29}" srcOrd="0" destOrd="0" presId="urn:microsoft.com/office/officeart/2005/8/layout/orgChart1"/>
    <dgm:cxn modelId="{D4B79BAA-2C1D-41B9-B6FB-642C988C735B}" type="presParOf" srcId="{116EBFD9-8C47-4A7A-8AAE-6FF8A0B7EA29}" destId="{F2703248-D865-4256-A683-5018705D90BA}" srcOrd="0" destOrd="0" presId="urn:microsoft.com/office/officeart/2005/8/layout/orgChart1"/>
    <dgm:cxn modelId="{DC5E9913-388D-4830-B674-D0AFE906305D}" type="presParOf" srcId="{116EBFD9-8C47-4A7A-8AAE-6FF8A0B7EA29}" destId="{2A073A61-3503-4FDD-9C53-2A0D7B108FAC}" srcOrd="1" destOrd="0" presId="urn:microsoft.com/office/officeart/2005/8/layout/orgChart1"/>
    <dgm:cxn modelId="{3BE32654-4C18-40C5-8DF3-75D691A05267}" type="presParOf" srcId="{A6CC25BC-4AEC-44FE-8035-C947ED2CBBAD}" destId="{6239CD8B-2AF8-4161-82F3-2E39EBC8240B}" srcOrd="1" destOrd="0" presId="urn:microsoft.com/office/officeart/2005/8/layout/orgChart1"/>
    <dgm:cxn modelId="{0383A756-36A5-4719-B2A5-C5B2BCFF8D86}" type="presParOf" srcId="{A6CC25BC-4AEC-44FE-8035-C947ED2CBBAD}" destId="{306D44FE-0F62-4092-AE7B-05EFDD730265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  <dgm:cxn modelId="{F847A7AB-667F-46DB-9EF5-651D88F22C48}" type="presParOf" srcId="{F039F944-3C27-4128-B3D2-1FE9373C9FF8}" destId="{B7BB2D9C-F42F-4FD1-9BFC-35686630BB16}" srcOrd="0" destOrd="0" presId="urn:microsoft.com/office/officeart/2005/8/layout/orgChart1"/>
    <dgm:cxn modelId="{CD8B76C6-BBDB-4A5C-84DC-2BBF0DF8F1D6}" type="presParOf" srcId="{F039F944-3C27-4128-B3D2-1FE9373C9FF8}" destId="{867B0277-7241-476D-A41F-52EDB4E2F317}" srcOrd="1" destOrd="0" presId="urn:microsoft.com/office/officeart/2005/8/layout/orgChart1"/>
    <dgm:cxn modelId="{C2B34D72-E15F-47F8-8B08-593AD83BF6E4}" type="presParOf" srcId="{867B0277-7241-476D-A41F-52EDB4E2F317}" destId="{A720F434-26DD-43E2-8972-2E13BD13D662}" srcOrd="0" destOrd="0" presId="urn:microsoft.com/office/officeart/2005/8/layout/orgChart1"/>
    <dgm:cxn modelId="{EF880259-0F30-4B62-80F3-9D625623AD97}" type="presParOf" srcId="{A720F434-26DD-43E2-8972-2E13BD13D662}" destId="{18472047-5871-4ECE-8E9A-2E2BA0D26FC7}" srcOrd="0" destOrd="0" presId="urn:microsoft.com/office/officeart/2005/8/layout/orgChart1"/>
    <dgm:cxn modelId="{78B4AB58-FAD6-4E56-82A4-99B30F39D13A}" type="presParOf" srcId="{A720F434-26DD-43E2-8972-2E13BD13D662}" destId="{DE374E89-D57B-4C14-B337-30CE681A417C}" srcOrd="1" destOrd="0" presId="urn:microsoft.com/office/officeart/2005/8/layout/orgChart1"/>
    <dgm:cxn modelId="{3962BB9F-004B-4E71-B1DD-7789F4A11E5E}" type="presParOf" srcId="{867B0277-7241-476D-A41F-52EDB4E2F317}" destId="{1B9C71E3-100F-4517-9C98-C86FBE3DE3A7}" srcOrd="1" destOrd="0" presId="urn:microsoft.com/office/officeart/2005/8/layout/orgChart1"/>
    <dgm:cxn modelId="{C8A99378-BFFB-4D45-B58F-8A141D3DD2C3}" type="presParOf" srcId="{867B0277-7241-476D-A41F-52EDB4E2F317}" destId="{32463D69-A13A-4E19-9ABB-7C215E757EED}" srcOrd="2" destOrd="0" presId="urn:microsoft.com/office/officeart/2005/8/layout/orgChart1"/>
    <dgm:cxn modelId="{1865A189-AED8-4114-9D01-63AAE63A0C4C}" type="presParOf" srcId="{F039F944-3C27-4128-B3D2-1FE9373C9FF8}" destId="{2B7A1A24-5E41-440E-A87E-C2041E647CE7}" srcOrd="2" destOrd="0" presId="urn:microsoft.com/office/officeart/2005/8/layout/orgChart1"/>
    <dgm:cxn modelId="{060E4364-810E-49B2-A79B-9B72A353DC2D}" type="presParOf" srcId="{F039F944-3C27-4128-B3D2-1FE9373C9FF8}" destId="{BC14636E-EADD-4BF0-B873-A596C87AAFCE}" srcOrd="3" destOrd="0" presId="urn:microsoft.com/office/officeart/2005/8/layout/orgChart1"/>
    <dgm:cxn modelId="{70D0B423-AC45-45A1-ADB5-54F555FFC358}" type="presParOf" srcId="{BC14636E-EADD-4BF0-B873-A596C87AAFCE}" destId="{3438980F-E53A-40A4-BE0F-A71827813C4D}" srcOrd="0" destOrd="0" presId="urn:microsoft.com/office/officeart/2005/8/layout/orgChart1"/>
    <dgm:cxn modelId="{592BC37C-9808-4DCC-8887-D1E156CBA902}" type="presParOf" srcId="{3438980F-E53A-40A4-BE0F-A71827813C4D}" destId="{044BEC16-348A-46A1-A3D7-9EBF014D46FF}" srcOrd="0" destOrd="0" presId="urn:microsoft.com/office/officeart/2005/8/layout/orgChart1"/>
    <dgm:cxn modelId="{EB2FB723-26E1-4A38-9693-AB4E6F3A53F1}" type="presParOf" srcId="{3438980F-E53A-40A4-BE0F-A71827813C4D}" destId="{FD84566D-52A5-4870-BF32-10EEC3B081B7}" srcOrd="1" destOrd="0" presId="urn:microsoft.com/office/officeart/2005/8/layout/orgChart1"/>
    <dgm:cxn modelId="{7053FF91-5F5F-4123-B583-EF7499D3D294}" type="presParOf" srcId="{BC14636E-EADD-4BF0-B873-A596C87AAFCE}" destId="{E6524D05-0388-447A-9CD3-DDDB1A09D412}" srcOrd="1" destOrd="0" presId="urn:microsoft.com/office/officeart/2005/8/layout/orgChart1"/>
    <dgm:cxn modelId="{DA46DDE8-04E3-41D1-8E8B-E0F8CD3DA2E6}" type="presParOf" srcId="{BC14636E-EADD-4BF0-B873-A596C87AAFCE}" destId="{5FFFED67-AD5D-4271-8A57-BABF77A2B1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6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57423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</a:t>
          </a:r>
          <a:r>
            <a:rPr lang="es-ES" sz="1200" dirty="0" smtClean="0"/>
            <a:t>Administrativo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DD47B119-98C8-4893-8C7D-A1F64290E59C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E99AEE2-DD20-43FF-9EBA-26710035E127}" type="parTrans" cxnId="{E25E8442-A661-4FB5-AF82-0EE515BAC7B8}">
      <dgm:prSet/>
      <dgm:spPr/>
      <dgm:t>
        <a:bodyPr/>
        <a:lstStyle/>
        <a:p>
          <a:endParaRPr lang="es-ES" sz="1200"/>
        </a:p>
      </dgm:t>
    </dgm:pt>
    <dgm:pt modelId="{B5E25879-3501-4F1D-861B-8868DA0AE026}" type="sibTrans" cxnId="{E25E8442-A661-4FB5-AF82-0EE515BAC7B8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30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25689" custScaleY="73267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NeighborX="-54009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663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21162" custScaleY="76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5" custScaleX="121162" custScaleY="76155" custLinFactNeighborX="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5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5" custScaleX="121162" custScaleY="76155" custLinFactNeighborY="-31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19E59FD1-A2BD-4ABC-A0A4-0C00C9B68CA4}" type="pres">
      <dgm:prSet presAssocID="{8E99AEE2-DD20-43FF-9EBA-26710035E12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9F1EB02-7129-4BE7-B453-2381A4BB90FB}" type="pres">
      <dgm:prSet presAssocID="{DD47B119-98C8-4893-8C7D-A1F64290E59C}" presName="hierRoot3" presStyleCnt="0">
        <dgm:presLayoutVars>
          <dgm:hierBranch val="init"/>
        </dgm:presLayoutVars>
      </dgm:prSet>
      <dgm:spPr/>
    </dgm:pt>
    <dgm:pt modelId="{C98D929C-3C27-401B-8BF3-DCC8549D0EB9}" type="pres">
      <dgm:prSet presAssocID="{DD47B119-98C8-4893-8C7D-A1F64290E59C}" presName="rootComposite3" presStyleCnt="0"/>
      <dgm:spPr/>
    </dgm:pt>
    <dgm:pt modelId="{72E6E2E8-38D5-46B8-A8D7-35C48935C414}" type="pres">
      <dgm:prSet presAssocID="{DD47B119-98C8-4893-8C7D-A1F64290E59C}" presName="rootText3" presStyleLbl="asst1" presStyleIdx="3" presStyleCnt="5" custScaleX="121162" custScaleY="76155" custLinFactNeighborX="2130" custLinFactNeighborY="-31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C425C-B8F5-4D5A-8B52-D05247430FC6}" type="pres">
      <dgm:prSet presAssocID="{DD47B119-98C8-4893-8C7D-A1F64290E59C}" presName="rootConnector3" presStyleLbl="asst1" presStyleIdx="3" presStyleCnt="5"/>
      <dgm:spPr/>
      <dgm:t>
        <a:bodyPr/>
        <a:lstStyle/>
        <a:p>
          <a:endParaRPr lang="es-ES"/>
        </a:p>
      </dgm:t>
    </dgm:pt>
    <dgm:pt modelId="{A50F207D-347C-4DBC-8ED0-2D80E7E00A49}" type="pres">
      <dgm:prSet presAssocID="{DD47B119-98C8-4893-8C7D-A1F64290E59C}" presName="hierChild6" presStyleCnt="0"/>
      <dgm:spPr/>
    </dgm:pt>
    <dgm:pt modelId="{341202CB-773F-49A2-B654-1D6F57F2CC8E}" type="pres">
      <dgm:prSet presAssocID="{DD47B119-98C8-4893-8C7D-A1F64290E59C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4" presStyleCnt="5" custScaleX="121162" custScaleY="76155" custLinFactNeighborX="-1558" custLinFactNeighborY="-66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4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</dgm:ptLst>
  <dgm:cxnLst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AD0BB63A-5267-4017-ACE8-736A8747AC72}" srcId="{38D466A1-BA08-4A61-967E-A5EB0E0CCF80}" destId="{140A26B0-B137-470D-B97A-093C552D1709}" srcOrd="6" destOrd="0" parTransId="{3658FAE9-D5B2-4BCF-B193-22EF70B3B701}" sibTransId="{0054A0BB-C7CB-41BC-AB1F-965EBE3870A5}"/>
    <dgm:cxn modelId="{566BF952-0174-44B5-A925-B8D3CC84CE56}" type="presOf" srcId="{DD47B119-98C8-4893-8C7D-A1F64290E59C}" destId="{AAEC425C-B8F5-4D5A-8B52-D05247430FC6}" srcOrd="1" destOrd="0" presId="urn:microsoft.com/office/officeart/2005/8/layout/orgChart1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25E8442-A661-4FB5-AF82-0EE515BAC7B8}" srcId="{38D466A1-BA08-4A61-967E-A5EB0E0CCF80}" destId="{DD47B119-98C8-4893-8C7D-A1F64290E59C}" srcOrd="5" destOrd="0" parTransId="{8E99AEE2-DD20-43FF-9EBA-26710035E127}" sibTransId="{B5E25879-3501-4F1D-861B-8868DA0AE026}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BDCE593C-D55D-4909-83C1-10A39CF7FE77}" type="presOf" srcId="{DD47B119-98C8-4893-8C7D-A1F64290E59C}" destId="{72E6E2E8-38D5-46B8-A8D7-35C48935C414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521BCB39-E6CB-427D-9030-0FB28AE2BC9A}" type="presOf" srcId="{8E99AEE2-DD20-43FF-9EBA-26710035E127}" destId="{19E59FD1-A2BD-4ABC-A0A4-0C00C9B68CA4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985799A9-5A97-4190-B41D-49CC7163EADA}" type="presParOf" srcId="{47B3CEEF-714E-4F1A-9F3A-824638D0ED25}" destId="{19E59FD1-A2BD-4ABC-A0A4-0C00C9B68CA4}" srcOrd="6" destOrd="0" presId="urn:microsoft.com/office/officeart/2005/8/layout/orgChart1"/>
    <dgm:cxn modelId="{46B2691C-44C6-4E65-881A-B8B5DE72BAB2}" type="presParOf" srcId="{47B3CEEF-714E-4F1A-9F3A-824638D0ED25}" destId="{F9F1EB02-7129-4BE7-B453-2381A4BB90FB}" srcOrd="7" destOrd="0" presId="urn:microsoft.com/office/officeart/2005/8/layout/orgChart1"/>
    <dgm:cxn modelId="{A077DDC9-8B7C-45E6-8E65-8F0ACD557467}" type="presParOf" srcId="{F9F1EB02-7129-4BE7-B453-2381A4BB90FB}" destId="{C98D929C-3C27-401B-8BF3-DCC8549D0EB9}" srcOrd="0" destOrd="0" presId="urn:microsoft.com/office/officeart/2005/8/layout/orgChart1"/>
    <dgm:cxn modelId="{A1F63EBB-8AA4-492A-AC70-65D503583B1B}" type="presParOf" srcId="{C98D929C-3C27-401B-8BF3-DCC8549D0EB9}" destId="{72E6E2E8-38D5-46B8-A8D7-35C48935C414}" srcOrd="0" destOrd="0" presId="urn:microsoft.com/office/officeart/2005/8/layout/orgChart1"/>
    <dgm:cxn modelId="{9A309BC9-8A2C-487D-A5CB-A05D35B780E0}" type="presParOf" srcId="{C98D929C-3C27-401B-8BF3-DCC8549D0EB9}" destId="{AAEC425C-B8F5-4D5A-8B52-D05247430FC6}" srcOrd="1" destOrd="0" presId="urn:microsoft.com/office/officeart/2005/8/layout/orgChart1"/>
    <dgm:cxn modelId="{32A0165F-0FF0-4A5C-AB27-5E0E47929195}" type="presParOf" srcId="{F9F1EB02-7129-4BE7-B453-2381A4BB90FB}" destId="{A50F207D-347C-4DBC-8ED0-2D80E7E00A49}" srcOrd="1" destOrd="0" presId="urn:microsoft.com/office/officeart/2005/8/layout/orgChart1"/>
    <dgm:cxn modelId="{24B51077-86B4-40AC-BABB-03F31C40E8E7}" type="presParOf" srcId="{F9F1EB02-7129-4BE7-B453-2381A4BB90FB}" destId="{341202CB-773F-49A2-B654-1D6F57F2CC8E}" srcOrd="2" destOrd="0" presId="urn:microsoft.com/office/officeart/2005/8/layout/orgChart1"/>
    <dgm:cxn modelId="{669744FE-B007-4064-AE26-AEE4A45E91DA}" type="presParOf" srcId="{47B3CEEF-714E-4F1A-9F3A-824638D0ED25}" destId="{F0711B07-3D3A-44E5-A9AC-2CC3273630E6}" srcOrd="8" destOrd="0" presId="urn:microsoft.com/office/officeart/2005/8/layout/orgChart1"/>
    <dgm:cxn modelId="{6FC8BB86-3FCC-4EF1-8B1F-AB3B910EE694}" type="presParOf" srcId="{47B3CEEF-714E-4F1A-9F3A-824638D0ED25}" destId="{82A207A8-F4EB-4148-ABC1-41892FB5CD4F}" srcOrd="9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Clubes</a:t>
          </a:r>
          <a:endParaRPr lang="es-ES" sz="1200" dirty="0" smtClean="0"/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1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62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O</a:t>
          </a:r>
        </a:p>
        <a:p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 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85A55E8B-E32E-4D84-A414-3F3D2CEB069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9E09AB11-8D3F-495A-BC0F-57CDE866CE2A}" type="parTrans" cxnId="{6BAC8B2E-3614-40C2-98A9-09AEBEC47E1F}">
      <dgm:prSet/>
      <dgm:spPr/>
      <dgm:t>
        <a:bodyPr/>
        <a:lstStyle/>
        <a:p>
          <a:endParaRPr lang="es-ES" sz="1200"/>
        </a:p>
      </dgm:t>
    </dgm:pt>
    <dgm:pt modelId="{0E73191C-C12B-4CEA-B6F1-323DD9F1A02F}" type="sibTrans" cxnId="{6BAC8B2E-3614-40C2-98A9-09AEBEC47E1F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8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8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8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8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8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8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8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8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8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8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8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8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8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2C4162F-0F1F-444E-A044-A8DA4C89DE34}" type="pres">
      <dgm:prSet presAssocID="{9E09AB11-8D3F-495A-BC0F-57CDE866CE2A}" presName="Name35" presStyleLbl="parChTrans1D4" presStyleIdx="7" presStyleCnt="8"/>
      <dgm:spPr/>
      <dgm:t>
        <a:bodyPr/>
        <a:lstStyle/>
        <a:p>
          <a:endParaRPr lang="es-ES"/>
        </a:p>
      </dgm:t>
    </dgm:pt>
    <dgm:pt modelId="{E5554997-77A5-4B42-BE05-0B887FE3A455}" type="pres">
      <dgm:prSet presAssocID="{85A55E8B-E32E-4D84-A414-3F3D2CEB069A}" presName="hierRoot2" presStyleCnt="0">
        <dgm:presLayoutVars>
          <dgm:hierBranch/>
        </dgm:presLayoutVars>
      </dgm:prSet>
      <dgm:spPr/>
    </dgm:pt>
    <dgm:pt modelId="{A1C69F39-DC43-4A3D-AA6E-FC719AC812C4}" type="pres">
      <dgm:prSet presAssocID="{85A55E8B-E32E-4D84-A414-3F3D2CEB069A}" presName="rootComposite" presStyleCnt="0"/>
      <dgm:spPr/>
    </dgm:pt>
    <dgm:pt modelId="{F97DFC0E-BB7F-430B-B3A6-F7B983BBB4F5}" type="pres">
      <dgm:prSet presAssocID="{85A55E8B-E32E-4D84-A414-3F3D2CEB069A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F9E21E-D005-452B-924A-E5B9E878EE9A}" type="pres">
      <dgm:prSet presAssocID="{85A55E8B-E32E-4D84-A414-3F3D2CEB069A}" presName="rootConnector" presStyleLbl="node4" presStyleIdx="7" presStyleCnt="8"/>
      <dgm:spPr/>
      <dgm:t>
        <a:bodyPr/>
        <a:lstStyle/>
        <a:p>
          <a:endParaRPr lang="es-ES"/>
        </a:p>
      </dgm:t>
    </dgm:pt>
    <dgm:pt modelId="{C0427C9E-1C00-49E1-BD58-19975FDB1D4F}" type="pres">
      <dgm:prSet presAssocID="{85A55E8B-E32E-4D84-A414-3F3D2CEB069A}" presName="hierChild4" presStyleCnt="0"/>
      <dgm:spPr/>
    </dgm:pt>
    <dgm:pt modelId="{D6FE08F7-2631-48CC-8883-10C056D5422E}" type="pres">
      <dgm:prSet presAssocID="{85A55E8B-E32E-4D84-A414-3F3D2CEB069A}" presName="hierChild5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2DE726C5-A3A6-4CCE-940B-AA908E239D03}" type="presOf" srcId="{85A55E8B-E32E-4D84-A414-3F3D2CEB069A}" destId="{ADF9E21E-D005-452B-924A-E5B9E878EE9A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A12D1C4D-74E0-4C3F-9336-7E05B2F5558A}" type="presOf" srcId="{85A55E8B-E32E-4D84-A414-3F3D2CEB069A}" destId="{F97DFC0E-BB7F-430B-B3A6-F7B983BBB4F5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FF334B1-88FA-4D8C-9867-0A8A5C76E793}" type="presOf" srcId="{9E09AB11-8D3F-495A-BC0F-57CDE866CE2A}" destId="{82C4162F-0F1F-444E-A044-A8DA4C89DE34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6BAC8B2E-3614-40C2-98A9-09AEBEC47E1F}" srcId="{692EC5D2-5718-4530-AF48-A9BFF3A1D3F0}" destId="{85A55E8B-E32E-4D84-A414-3F3D2CEB069A}" srcOrd="0" destOrd="0" parTransId="{9E09AB11-8D3F-495A-BC0F-57CDE866CE2A}" sibTransId="{0E73191C-C12B-4CEA-B6F1-323DD9F1A02F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129EF814-39F1-4A88-8B89-E315EE5A5A6B}" type="presParOf" srcId="{5CF5B361-053E-402A-896D-CEB5D3D08A94}" destId="{82C4162F-0F1F-444E-A044-A8DA4C89DE34}" srcOrd="0" destOrd="0" presId="urn:microsoft.com/office/officeart/2005/8/layout/orgChart1"/>
    <dgm:cxn modelId="{7D305088-9BA1-48FC-98DC-BBF10B5D9053}" type="presParOf" srcId="{5CF5B361-053E-402A-896D-CEB5D3D08A94}" destId="{E5554997-77A5-4B42-BE05-0B887FE3A455}" srcOrd="1" destOrd="0" presId="urn:microsoft.com/office/officeart/2005/8/layout/orgChart1"/>
    <dgm:cxn modelId="{CDA15BF2-BDAB-4F09-8053-8C7CB0E2ADD3}" type="presParOf" srcId="{E5554997-77A5-4B42-BE05-0B887FE3A455}" destId="{A1C69F39-DC43-4A3D-AA6E-FC719AC812C4}" srcOrd="0" destOrd="0" presId="urn:microsoft.com/office/officeart/2005/8/layout/orgChart1"/>
    <dgm:cxn modelId="{64132E6C-695C-4256-A2C7-17F96BB83211}" type="presParOf" srcId="{A1C69F39-DC43-4A3D-AA6E-FC719AC812C4}" destId="{F97DFC0E-BB7F-430B-B3A6-F7B983BBB4F5}" srcOrd="0" destOrd="0" presId="urn:microsoft.com/office/officeart/2005/8/layout/orgChart1"/>
    <dgm:cxn modelId="{573C8481-FBC6-4FB4-91E6-077F540EFD57}" type="presParOf" srcId="{A1C69F39-DC43-4A3D-AA6E-FC719AC812C4}" destId="{ADF9E21E-D005-452B-924A-E5B9E878EE9A}" srcOrd="1" destOrd="0" presId="urn:microsoft.com/office/officeart/2005/8/layout/orgChart1"/>
    <dgm:cxn modelId="{1B5F7768-2322-4CD8-999D-318088BCB696}" type="presParOf" srcId="{E5554997-77A5-4B42-BE05-0B887FE3A455}" destId="{C0427C9E-1C00-49E1-BD58-19975FDB1D4F}" srcOrd="1" destOrd="0" presId="urn:microsoft.com/office/officeart/2005/8/layout/orgChart1"/>
    <dgm:cxn modelId="{E3E51C34-E849-4582-B616-FC721DF7D74A}" type="presParOf" srcId="{E5554997-77A5-4B42-BE05-0B887FE3A455}" destId="{D6FE08F7-2631-48CC-8883-10C056D5422E}" srcOrd="2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6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6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6" custScaleY="1648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6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6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6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6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6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4" presStyleCnt="6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4" presStyleCnt="6" custScaleY="164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4" presStyleCnt="6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5" presStyleCnt="6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5" presStyleCnt="6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5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4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8" destOrd="0" presId="urn:microsoft.com/office/officeart/2005/8/layout/orgChart1"/>
    <dgm:cxn modelId="{82829D67-D019-492D-8813-F9812D5CB710}" type="presParOf" srcId="{E66C4754-7756-4D58-87B8-A4E7E4D9850B}" destId="{7D814B13-DAFC-40C7-AA1C-3DEE5ACB4113}" srcOrd="9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10" destOrd="0" presId="urn:microsoft.com/office/officeart/2005/8/layout/orgChart1"/>
    <dgm:cxn modelId="{1AE7ADC7-74D0-4C77-B657-394240C90ED0}" type="presParOf" srcId="{E66C4754-7756-4D58-87B8-A4E7E4D9850B}" destId="{A032A8C5-6828-4CD6-B308-7D030573A3E1}" srcOrd="11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Enfermera 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Boletera(o)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4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4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4" custScaleY="159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4" custScaleY="159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4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4" custScaleY="155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72783E15-7C23-485F-B643-4F7F968AC69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gm:t>
    </dgm:pt>
    <dgm:pt modelId="{524B7F6C-C946-4819-9E5A-86F7583D1A60}" type="parTrans" cxnId="{B672F0D6-2683-4C50-899C-63271C74D632}">
      <dgm:prSet/>
      <dgm:spPr/>
      <dgm:t>
        <a:bodyPr/>
        <a:lstStyle/>
        <a:p>
          <a:endParaRPr lang="es-ES" sz="1200"/>
        </a:p>
      </dgm:t>
    </dgm:pt>
    <dgm:pt modelId="{C8CF8011-57AF-4158-86FA-C75C878096A7}" type="sibTrans" cxnId="{B672F0D6-2683-4C50-899C-63271C74D632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  <a:p>
          <a:endParaRPr lang="es-ES" sz="1200" dirty="0"/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Basquetbol 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  <a:p>
          <a:endParaRPr lang="es-ES" sz="1200" dirty="0"/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 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54751EC7-4E22-47E2-ACD8-B564C1FD2546}" type="pres">
      <dgm:prSet presAssocID="{524B7F6C-C946-4819-9E5A-86F7583D1A60}" presName="Name35" presStyleLbl="parChTrans1D2" presStyleIdx="0" presStyleCnt="7"/>
      <dgm:spPr/>
      <dgm:t>
        <a:bodyPr/>
        <a:lstStyle/>
        <a:p>
          <a:endParaRPr lang="es-ES"/>
        </a:p>
      </dgm:t>
    </dgm:pt>
    <dgm:pt modelId="{7E096ECE-980E-4A20-A5C3-56CB2578EA99}" type="pres">
      <dgm:prSet presAssocID="{72783E15-7C23-485F-B643-4F7F968AC692}" presName="hierRoot2" presStyleCnt="0">
        <dgm:presLayoutVars>
          <dgm:hierBranch/>
        </dgm:presLayoutVars>
      </dgm:prSet>
      <dgm:spPr/>
    </dgm:pt>
    <dgm:pt modelId="{3B4DCFF7-CBBE-4914-A2F1-16E0D8F70822}" type="pres">
      <dgm:prSet presAssocID="{72783E15-7C23-485F-B643-4F7F968AC692}" presName="rootComposite" presStyleCnt="0"/>
      <dgm:spPr/>
    </dgm:pt>
    <dgm:pt modelId="{9D0F3412-AD6F-4DB2-BB65-45660A7EE414}" type="pres">
      <dgm:prSet presAssocID="{72783E15-7C23-485F-B643-4F7F968AC692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AAACB1-ABFA-4A67-887D-9D5334DA3BF0}" type="pres">
      <dgm:prSet presAssocID="{72783E15-7C23-485F-B643-4F7F968AC692}" presName="rootConnector" presStyleLbl="node2" presStyleIdx="0" presStyleCnt="5"/>
      <dgm:spPr/>
      <dgm:t>
        <a:bodyPr/>
        <a:lstStyle/>
        <a:p>
          <a:endParaRPr lang="es-ES"/>
        </a:p>
      </dgm:t>
    </dgm:pt>
    <dgm:pt modelId="{AA3731D4-3744-46F9-BECC-2D0C0CFEE1FC}" type="pres">
      <dgm:prSet presAssocID="{72783E15-7C23-485F-B643-4F7F968AC692}" presName="hierChild4" presStyleCnt="0"/>
      <dgm:spPr/>
    </dgm:pt>
    <dgm:pt modelId="{3A004B9E-97BA-469F-8F64-CC2D2F9BA1E4}" type="pres">
      <dgm:prSet presAssocID="{7F6717E5-2216-49F3-8DFD-1B9C2B07B8EA}" presName="Name35" presStyleLbl="parChTrans1D3" presStyleIdx="0" presStyleCnt="5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3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4" presStyleIdx="0" presStyleCnt="19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4" presStyleIdx="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4" presStyleIdx="0" presStyleCnt="19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1" presStyleCnt="19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1" presStyleCnt="19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2" presStyleCnt="19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2" presStyleCnt="19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3" presStyleCnt="19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3" presStyleCnt="19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71519F4-281F-4A4C-B39F-0E8DFD789647}" type="pres">
      <dgm:prSet presAssocID="{72783E15-7C23-485F-B643-4F7F968AC692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4" presStyleCnt="19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4" presStyleCnt="19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5" presStyleCnt="19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5" presStyleCnt="19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6" presStyleCnt="19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6" presStyleCnt="19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7" presStyleCnt="19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7" presStyleCnt="19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8" presStyleCnt="19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8" presStyleCnt="19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9" presStyleCnt="19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9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9" presStyleCnt="19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10" presStyleCnt="19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1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10" presStyleCnt="19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1" presStyleCnt="19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1" presStyleCnt="19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2" presStyleCnt="19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2" presStyleCnt="19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3" presStyleCnt="19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3" presStyleCnt="19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4" presStyleCnt="19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4" presStyleCnt="19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5" presStyleCnt="19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5" presStyleCnt="19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6" presStyleCnt="19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6" presStyleCnt="19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7" presStyleCnt="19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7" presStyleCnt="19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8" presStyleCnt="19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8" presStyleCnt="19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5BD3A226-48A1-4870-81CF-E531320A3006}" type="presOf" srcId="{76528F33-390B-4670-80F6-3195717F827C}" destId="{C57F9FF8-54EA-4115-ACC4-735D328650D0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70EE23DA-5236-41C8-ABE3-63BA16BF416E}" srcId="{72783E15-7C23-485F-B643-4F7F968AC692}" destId="{152883F8-1B6A-41D3-B764-818C55BA7F77}" srcOrd="0" destOrd="0" parTransId="{7F6717E5-2216-49F3-8DFD-1B9C2B07B8EA}" sibTransId="{F93A31A3-24C2-417B-BA53-3C3640C21866}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81DD7E36-70F7-4023-B730-C14C82CFD624}" type="presOf" srcId="{6390788C-9BD7-40A7-9E7D-7A7D4E3F858F}" destId="{A70E29D3-1BCE-4982-8605-291170E264D5}" srcOrd="0" destOrd="0" presId="urn:microsoft.com/office/officeart/2005/8/layout/orgChart1"/>
    <dgm:cxn modelId="{8E529D56-EC5E-4CA9-B337-71E35A986827}" type="presOf" srcId="{7F6717E5-2216-49F3-8DFD-1B9C2B07B8EA}" destId="{3A004B9E-97BA-469F-8F64-CC2D2F9BA1E4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BAE4CC4-6068-46C9-95B2-48C44C4964E1}" type="presOf" srcId="{72783E15-7C23-485F-B643-4F7F968AC692}" destId="{1DAAACB1-ABFA-4A67-887D-9D5334DA3BF0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BA8D416B-7BE1-43E2-AACF-78437FD95F31}" type="presOf" srcId="{152883F8-1B6A-41D3-B764-818C55BA7F77}" destId="{623FE720-BFFE-4D83-BB10-90552B0AD140}" srcOrd="1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C4A43A9C-7A8B-46F2-8B82-9D3D7A85B48F}" type="presOf" srcId="{F38D34AB-8590-471E-B823-C11549A48873}" destId="{2B319F80-C2D7-4B4C-A394-BCF4706F72D1}" srcOrd="0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B450D907-127F-474D-8CDC-0D9B98E19CC6}" type="presOf" srcId="{025C1D15-9C50-47D4-A5F4-2120DF15A486}" destId="{9CC04AEA-015D-41E9-9218-D5D4B995E27A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B672F0D6-2683-4C50-899C-63271C74D632}" srcId="{A5567314-55D4-4305-9B0E-66562ADE4F73}" destId="{72783E15-7C23-485F-B643-4F7F968AC692}" srcOrd="2" destOrd="0" parTransId="{524B7F6C-C946-4819-9E5A-86F7583D1A60}" sibTransId="{C8CF8011-57AF-4158-86FA-C75C878096A7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BDF3FDCC-06F0-4918-AF99-F1FC497018F0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E245ABCE-F998-4099-ACA8-5F0E686FB45D}" type="presOf" srcId="{BF3DF3C7-B6ED-4282-AD03-57B22154C57D}" destId="{51C338F0-CADA-4D94-B176-921B6CF5784C}" srcOrd="0" destOrd="0" presId="urn:microsoft.com/office/officeart/2005/8/layout/orgChart1"/>
    <dgm:cxn modelId="{4F7023C4-5F3F-496D-ABEE-9D00B7C852E5}" type="presOf" srcId="{F38D34AB-8590-471E-B823-C11549A48873}" destId="{F7865D5A-A2C5-4F87-B99D-255C18827DC0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87E0A1BE-9A29-4833-AEC7-7EBBC8CCDB67}" type="presOf" srcId="{39A6E1B7-E512-4FD6-933B-1470B5267119}" destId="{6B128696-A7A6-40B3-A08A-3EB9399BF501}" srcOrd="1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D5F875D8-91E1-4DBE-82C8-95892849CDF8}" type="presOf" srcId="{6CFB36BB-6F07-41D8-88B9-9D941D41C381}" destId="{6B2114EF-2B0B-4812-8528-EC20BB09FA2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26178E35-A923-4424-BBBA-8307E611DD4B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64FC791E-E103-4664-993B-27D4D47C6BD0}" type="presOf" srcId="{524B7F6C-C946-4819-9E5A-86F7583D1A60}" destId="{54751EC7-4E22-47E2-ACD8-B564C1FD2546}" srcOrd="0" destOrd="0" presId="urn:microsoft.com/office/officeart/2005/8/layout/orgChart1"/>
    <dgm:cxn modelId="{A09BCB60-74F2-45EF-88C2-8298553AD746}" type="presOf" srcId="{152883F8-1B6A-41D3-B764-818C55BA7F77}" destId="{3CDBD0E6-FBC6-45A6-AE18-BECFF733441A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DF68EDAC-D7DA-4323-A638-C762B4F1FB1E}" type="presOf" srcId="{39A6E1B7-E512-4FD6-933B-1470B5267119}" destId="{EE9AD151-0B77-4C81-AFE8-565E5B3E87C6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3DFF375-51DC-424E-B53E-3A8DEB76022F}" type="presOf" srcId="{CBE95453-727D-40A2-908F-C9816CE2F82E}" destId="{9924C23F-C194-47E3-A9C0-662C5BD90BA4}" srcOrd="0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02A4299-7D0C-4A81-B87B-DA56F07A9949}" type="presOf" srcId="{72783E15-7C23-485F-B643-4F7F968AC692}" destId="{9D0F3412-AD6F-4DB2-BB65-45660A7EE414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BBF8BF19-9BCB-4C89-935A-E62783212143}" type="presParOf" srcId="{AF220E45-7649-4E3F-9F3D-C357E4F8DB56}" destId="{54751EC7-4E22-47E2-ACD8-B564C1FD2546}" srcOrd="0" destOrd="0" presId="urn:microsoft.com/office/officeart/2005/8/layout/orgChart1"/>
    <dgm:cxn modelId="{25D9A157-BC65-45B8-84A0-4B370940AA47}" type="presParOf" srcId="{AF220E45-7649-4E3F-9F3D-C357E4F8DB56}" destId="{7E096ECE-980E-4A20-A5C3-56CB2578EA99}" srcOrd="1" destOrd="0" presId="urn:microsoft.com/office/officeart/2005/8/layout/orgChart1"/>
    <dgm:cxn modelId="{7EB4A92F-4A09-40AE-BADE-3F605F76203E}" type="presParOf" srcId="{7E096ECE-980E-4A20-A5C3-56CB2578EA99}" destId="{3B4DCFF7-CBBE-4914-A2F1-16E0D8F70822}" srcOrd="0" destOrd="0" presId="urn:microsoft.com/office/officeart/2005/8/layout/orgChart1"/>
    <dgm:cxn modelId="{1B10D809-BDE0-4C21-819A-96546ACEABFF}" type="presParOf" srcId="{3B4DCFF7-CBBE-4914-A2F1-16E0D8F70822}" destId="{9D0F3412-AD6F-4DB2-BB65-45660A7EE414}" srcOrd="0" destOrd="0" presId="urn:microsoft.com/office/officeart/2005/8/layout/orgChart1"/>
    <dgm:cxn modelId="{FE5BE05A-C63B-4072-8CA3-3E2C08214267}" type="presParOf" srcId="{3B4DCFF7-CBBE-4914-A2F1-16E0D8F70822}" destId="{1DAAACB1-ABFA-4A67-887D-9D5334DA3BF0}" srcOrd="1" destOrd="0" presId="urn:microsoft.com/office/officeart/2005/8/layout/orgChart1"/>
    <dgm:cxn modelId="{FA93A03C-C280-4052-B83D-185044F5AC12}" type="presParOf" srcId="{7E096ECE-980E-4A20-A5C3-56CB2578EA99}" destId="{AA3731D4-3744-46F9-BECC-2D0C0CFEE1FC}" srcOrd="1" destOrd="0" presId="urn:microsoft.com/office/officeart/2005/8/layout/orgChart1"/>
    <dgm:cxn modelId="{0A300A8F-5719-4783-B503-C51B37079ACC}" type="presParOf" srcId="{AA3731D4-3744-46F9-BECC-2D0C0CFEE1FC}" destId="{3A004B9E-97BA-469F-8F64-CC2D2F9BA1E4}" srcOrd="0" destOrd="0" presId="urn:microsoft.com/office/officeart/2005/8/layout/orgChart1"/>
    <dgm:cxn modelId="{A0DF8001-D921-46E6-92D1-74ED1E723C1C}" type="presParOf" srcId="{AA3731D4-3744-46F9-BECC-2D0C0CFEE1FC}" destId="{1FAD81CD-6076-46EB-8E48-A247116F9408}" srcOrd="1" destOrd="0" presId="urn:microsoft.com/office/officeart/2005/8/layout/orgChart1"/>
    <dgm:cxn modelId="{C5F345D1-7206-4AD4-AA4D-F313847D13B8}" type="presParOf" srcId="{1FAD81CD-6076-46EB-8E48-A247116F9408}" destId="{0969C4E6-0D41-44FB-AA84-A45446A9C0D5}" srcOrd="0" destOrd="0" presId="urn:microsoft.com/office/officeart/2005/8/layout/orgChart1"/>
    <dgm:cxn modelId="{D1D44555-0549-4A6B-ACB4-783AE08EC70F}" type="presParOf" srcId="{0969C4E6-0D41-44FB-AA84-A45446A9C0D5}" destId="{3CDBD0E6-FBC6-45A6-AE18-BECFF733441A}" srcOrd="0" destOrd="0" presId="urn:microsoft.com/office/officeart/2005/8/layout/orgChart1"/>
    <dgm:cxn modelId="{11406899-F329-4A26-8C72-E8BDAE359185}" type="presParOf" srcId="{0969C4E6-0D41-44FB-AA84-A45446A9C0D5}" destId="{623FE720-BFFE-4D83-BB10-90552B0AD140}" srcOrd="1" destOrd="0" presId="urn:microsoft.com/office/officeart/2005/8/layout/orgChart1"/>
    <dgm:cxn modelId="{7B8249D4-342D-4720-BD5A-042B4976286F}" type="presParOf" srcId="{1FAD81CD-6076-46EB-8E48-A247116F9408}" destId="{FC6C2684-097B-4069-A67F-891B5CAA324E}" srcOrd="1" destOrd="0" presId="urn:microsoft.com/office/officeart/2005/8/layout/orgChart1"/>
    <dgm:cxn modelId="{2021BC32-516A-463F-AD56-81E604502F69}" type="presParOf" srcId="{FC6C2684-097B-4069-A67F-891B5CAA324E}" destId="{A70E29D3-1BCE-4982-8605-291170E264D5}" srcOrd="0" destOrd="0" presId="urn:microsoft.com/office/officeart/2005/8/layout/orgChart1"/>
    <dgm:cxn modelId="{7A8CFF86-C0FA-4148-A900-51D10C6DC32A}" type="presParOf" srcId="{FC6C2684-097B-4069-A67F-891B5CAA324E}" destId="{D1652B16-366B-46B9-BA48-3BAF4958FC25}" srcOrd="1" destOrd="0" presId="urn:microsoft.com/office/officeart/2005/8/layout/orgChart1"/>
    <dgm:cxn modelId="{51A4320A-35D5-4F5E-9C79-CC5DA006F845}" type="presParOf" srcId="{D1652B16-366B-46B9-BA48-3BAF4958FC25}" destId="{2EC15397-6502-4848-9E0E-B9D4D0C0D5F7}" srcOrd="0" destOrd="0" presId="urn:microsoft.com/office/officeart/2005/8/layout/orgChart1"/>
    <dgm:cxn modelId="{3185B293-675E-40EB-9758-8E0B9D787847}" type="presParOf" srcId="{2EC15397-6502-4848-9E0E-B9D4D0C0D5F7}" destId="{2B319F80-C2D7-4B4C-A394-BCF4706F72D1}" srcOrd="0" destOrd="0" presId="urn:microsoft.com/office/officeart/2005/8/layout/orgChart1"/>
    <dgm:cxn modelId="{765F8C0B-F04F-4070-813D-FD28389331F4}" type="presParOf" srcId="{2EC15397-6502-4848-9E0E-B9D4D0C0D5F7}" destId="{F7865D5A-A2C5-4F87-B99D-255C18827DC0}" srcOrd="1" destOrd="0" presId="urn:microsoft.com/office/officeart/2005/8/layout/orgChart1"/>
    <dgm:cxn modelId="{BF75987D-47BD-4B81-AFB0-05FC13777070}" type="presParOf" srcId="{D1652B16-366B-46B9-BA48-3BAF4958FC25}" destId="{6E547889-3F83-4060-8A36-F42D47C551CE}" srcOrd="1" destOrd="0" presId="urn:microsoft.com/office/officeart/2005/8/layout/orgChart1"/>
    <dgm:cxn modelId="{5A9E8BAE-E5EF-426E-8B25-96DBC9A46D6B}" type="presParOf" srcId="{6E547889-3F83-4060-8A36-F42D47C551CE}" destId="{51C338F0-CADA-4D94-B176-921B6CF5784C}" srcOrd="0" destOrd="0" presId="urn:microsoft.com/office/officeart/2005/8/layout/orgChart1"/>
    <dgm:cxn modelId="{CDB019EB-D485-44BC-A7AD-8A2856C086A0}" type="presParOf" srcId="{6E547889-3F83-4060-8A36-F42D47C551CE}" destId="{C8A0F5D8-92A6-4249-83B2-A8080AFD85FC}" srcOrd="1" destOrd="0" presId="urn:microsoft.com/office/officeart/2005/8/layout/orgChart1"/>
    <dgm:cxn modelId="{25A0DA0E-7EBA-48DA-8CF2-D97D02C92B00}" type="presParOf" srcId="{C8A0F5D8-92A6-4249-83B2-A8080AFD85FC}" destId="{4EA5952D-AF3F-4313-86EF-35657B4BD29A}" srcOrd="0" destOrd="0" presId="urn:microsoft.com/office/officeart/2005/8/layout/orgChart1"/>
    <dgm:cxn modelId="{C40DA0BD-F989-4684-8791-602C74546D07}" type="presParOf" srcId="{4EA5952D-AF3F-4313-86EF-35657B4BD29A}" destId="{6B2114EF-2B0B-4812-8528-EC20BB09FA21}" srcOrd="0" destOrd="0" presId="urn:microsoft.com/office/officeart/2005/8/layout/orgChart1"/>
    <dgm:cxn modelId="{4771864C-6410-4980-9375-497418B77D03}" type="presParOf" srcId="{4EA5952D-AF3F-4313-86EF-35657B4BD29A}" destId="{138FB4C8-7FCA-44F8-8E88-E1D6C369CEB9}" srcOrd="1" destOrd="0" presId="urn:microsoft.com/office/officeart/2005/8/layout/orgChart1"/>
    <dgm:cxn modelId="{FDA50113-0B1D-469C-8C53-7D427E2F1F65}" type="presParOf" srcId="{C8A0F5D8-92A6-4249-83B2-A8080AFD85FC}" destId="{F2DD26DC-9F29-4FDF-8145-BACEB786A62F}" srcOrd="1" destOrd="0" presId="urn:microsoft.com/office/officeart/2005/8/layout/orgChart1"/>
    <dgm:cxn modelId="{7913524A-18E4-423F-887A-9963E2B4380B}" type="presParOf" srcId="{F2DD26DC-9F29-4FDF-8145-BACEB786A62F}" destId="{9924C23F-C194-47E3-A9C0-662C5BD90BA4}" srcOrd="0" destOrd="0" presId="urn:microsoft.com/office/officeart/2005/8/layout/orgChart1"/>
    <dgm:cxn modelId="{8B3925FD-99E4-45DD-A271-74E5B3F357B0}" type="presParOf" srcId="{F2DD26DC-9F29-4FDF-8145-BACEB786A62F}" destId="{400F7F82-408F-4951-ACED-8E58EEF1F580}" srcOrd="1" destOrd="0" presId="urn:microsoft.com/office/officeart/2005/8/layout/orgChart1"/>
    <dgm:cxn modelId="{8BF590A9-CD87-4970-B0D0-42E1C1E51528}" type="presParOf" srcId="{400F7F82-408F-4951-ACED-8E58EEF1F580}" destId="{C646CA8A-BC09-494A-8679-F1F8BD3B22AB}" srcOrd="0" destOrd="0" presId="urn:microsoft.com/office/officeart/2005/8/layout/orgChart1"/>
    <dgm:cxn modelId="{8356EC15-78D1-4118-9E6B-C9A88FFF2728}" type="presParOf" srcId="{C646CA8A-BC09-494A-8679-F1F8BD3B22AB}" destId="{EE9AD151-0B77-4C81-AFE8-565E5B3E87C6}" srcOrd="0" destOrd="0" presId="urn:microsoft.com/office/officeart/2005/8/layout/orgChart1"/>
    <dgm:cxn modelId="{79880DBB-1962-4983-9C4A-CCAFD5F83FFE}" type="presParOf" srcId="{C646CA8A-BC09-494A-8679-F1F8BD3B22AB}" destId="{6B128696-A7A6-40B3-A08A-3EB9399BF501}" srcOrd="1" destOrd="0" presId="urn:microsoft.com/office/officeart/2005/8/layout/orgChart1"/>
    <dgm:cxn modelId="{506E0EED-F796-4FD5-953D-1DEBD2056131}" type="presParOf" srcId="{400F7F82-408F-4951-ACED-8E58EEF1F580}" destId="{7CE46D05-066C-43AE-BE63-F41EE63961A4}" srcOrd="1" destOrd="0" presId="urn:microsoft.com/office/officeart/2005/8/layout/orgChart1"/>
    <dgm:cxn modelId="{85B7D2E5-8C9F-4CE1-BDBD-08CB543E403E}" type="presParOf" srcId="{7CE46D05-066C-43AE-BE63-F41EE63961A4}" destId="{9CC04AEA-015D-41E9-9218-D5D4B995E27A}" srcOrd="0" destOrd="0" presId="urn:microsoft.com/office/officeart/2005/8/layout/orgChart1"/>
    <dgm:cxn modelId="{A79AF052-9AA5-4EEC-A568-57B10801BD33}" type="presParOf" srcId="{7CE46D05-066C-43AE-BE63-F41EE63961A4}" destId="{FDFBF9BE-C9C4-4328-A34B-91F501574F81}" srcOrd="1" destOrd="0" presId="urn:microsoft.com/office/officeart/2005/8/layout/orgChart1"/>
    <dgm:cxn modelId="{7B394492-D011-4EB0-AF72-16AA7E32F8DC}" type="presParOf" srcId="{FDFBF9BE-C9C4-4328-A34B-91F501574F81}" destId="{011726CC-5303-4C52-AA7A-5CAAAE0F01BE}" srcOrd="0" destOrd="0" presId="urn:microsoft.com/office/officeart/2005/8/layout/orgChart1"/>
    <dgm:cxn modelId="{6CC442AB-42C8-450B-A409-2508E80816F9}" type="presParOf" srcId="{011726CC-5303-4C52-AA7A-5CAAAE0F01BE}" destId="{C57F9FF8-54EA-4115-ACC4-735D328650D0}" srcOrd="0" destOrd="0" presId="urn:microsoft.com/office/officeart/2005/8/layout/orgChart1"/>
    <dgm:cxn modelId="{5015A8A2-EFAF-423E-9BBD-AAFCDB3BF519}" type="presParOf" srcId="{011726CC-5303-4C52-AA7A-5CAAAE0F01BE}" destId="{F0DB7F38-9DA7-45F4-A5EA-E4BDC1EA261C}" srcOrd="1" destOrd="0" presId="urn:microsoft.com/office/officeart/2005/8/layout/orgChart1"/>
    <dgm:cxn modelId="{58EC7FD1-688A-4144-A09E-141799139838}" type="presParOf" srcId="{FDFBF9BE-C9C4-4328-A34B-91F501574F81}" destId="{2A9657B9-6B9F-4B4B-94EE-8206CF054AA7}" srcOrd="1" destOrd="0" presId="urn:microsoft.com/office/officeart/2005/8/layout/orgChart1"/>
    <dgm:cxn modelId="{92B05CFB-4786-4500-B89B-D0E692622A02}" type="presParOf" srcId="{FDFBF9BE-C9C4-4328-A34B-91F501574F81}" destId="{E5BD8D66-8599-47DE-8E93-73B0C25795B1}" srcOrd="2" destOrd="0" presId="urn:microsoft.com/office/officeart/2005/8/layout/orgChart1"/>
    <dgm:cxn modelId="{118D5CDE-86DB-4241-BE9F-E93F6591CB85}" type="presParOf" srcId="{400F7F82-408F-4951-ACED-8E58EEF1F580}" destId="{EE1FCF7B-619A-43A3-9FB4-05901556AD84}" srcOrd="2" destOrd="0" presId="urn:microsoft.com/office/officeart/2005/8/layout/orgChart1"/>
    <dgm:cxn modelId="{07B414A4-392E-4239-B7D4-C1BDF4866EB0}" type="presParOf" srcId="{C8A0F5D8-92A6-4249-83B2-A8080AFD85FC}" destId="{C7FEB091-F85F-4D69-80DF-E82B1C678B4D}" srcOrd="2" destOrd="0" presId="urn:microsoft.com/office/officeart/2005/8/layout/orgChart1"/>
    <dgm:cxn modelId="{484A00EA-4BA0-46EA-9E03-C9366C84B689}" type="presParOf" srcId="{D1652B16-366B-46B9-BA48-3BAF4958FC25}" destId="{E7BF889C-302E-48E7-A919-945352CBE12A}" srcOrd="2" destOrd="0" presId="urn:microsoft.com/office/officeart/2005/8/layout/orgChart1"/>
    <dgm:cxn modelId="{126E02CC-0F1B-43FB-AD86-87A23D6F7FF4}" type="presParOf" srcId="{1FAD81CD-6076-46EB-8E48-A247116F9408}" destId="{42E16EE7-45B1-45E3-B1AA-CE378390EB27}" srcOrd="2" destOrd="0" presId="urn:microsoft.com/office/officeart/2005/8/layout/orgChart1"/>
    <dgm:cxn modelId="{A7A2ACE2-E7AE-40CD-A2D5-1F1F295AEB35}" type="presParOf" srcId="{7E096ECE-980E-4A20-A5C3-56CB2578EA99}" destId="{B71519F4-281F-4A4C-B39F-0E8DFD78964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Encargado(a</a:t>
          </a:r>
          <a:r>
            <a:rPr lang="es-ES" sz="1200" dirty="0" smtClean="0"/>
            <a:t>) Sección</a:t>
          </a:r>
        </a:p>
        <a:p>
          <a:r>
            <a:rPr lang="es-ES" sz="1200" dirty="0" smtClean="0"/>
            <a:t>Intendentes</a:t>
          </a:r>
          <a:endParaRPr lang="es-ES" sz="1200" dirty="0" smtClean="0"/>
        </a:p>
        <a:p>
          <a:r>
            <a:rPr lang="es-ES" sz="1200" dirty="0" smtClean="0"/>
            <a:t>Jardinero </a:t>
          </a:r>
          <a:r>
            <a:rPr lang="es-ES" sz="1200" dirty="0" smtClean="0"/>
            <a:t>(a)</a:t>
          </a:r>
        </a:p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Auxiliar </a:t>
          </a:r>
          <a:r>
            <a:rPr lang="es-ES" sz="1200" dirty="0" smtClean="0"/>
            <a:t>de Mantenimiento</a:t>
          </a:r>
        </a:p>
        <a:p>
          <a:r>
            <a:rPr lang="es-ES" sz="1200" dirty="0" smtClean="0"/>
            <a:t>Ayudante </a:t>
          </a:r>
          <a:r>
            <a:rPr lang="es-ES" sz="1200" dirty="0" smtClean="0"/>
            <a:t>Mantenimiento</a:t>
          </a:r>
        </a:p>
        <a:p>
          <a:r>
            <a:rPr lang="es-ES" sz="1200" dirty="0" smtClean="0"/>
            <a:t>Oficial 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1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1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2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  <a:p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latin typeface="Calibri" panose="020F0502020204030204" pitchFamily="34" charset="0"/>
            </a:rPr>
            <a:t>O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O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E56966-99A0-4906-8CC5-38EBDF74A9CB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06BDB05B-11ED-4285-871F-953D7DFFCF57}" type="parTrans" cxnId="{9B4CDE7A-8562-47EE-9512-2A6BEE79D9C5}">
      <dgm:prSet/>
      <dgm:spPr/>
      <dgm:t>
        <a:bodyPr/>
        <a:lstStyle/>
        <a:p>
          <a:endParaRPr lang="es-ES" sz="1200"/>
        </a:p>
      </dgm:t>
    </dgm:pt>
    <dgm:pt modelId="{92EB9B5B-7F90-4882-B97B-9F6FB76817D6}" type="sibTrans" cxnId="{9B4CDE7A-8562-47EE-9512-2A6BEE79D9C5}">
      <dgm:prSet/>
      <dgm:spPr/>
      <dgm:t>
        <a:bodyPr/>
        <a:lstStyle/>
        <a:p>
          <a:endParaRPr lang="es-ES" sz="1200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D2C38E-0394-463F-B3FE-BF43B889A732}" type="pres">
      <dgm:prSet presAssocID="{74E56966-99A0-4906-8CC5-38EBDF74A9CB}" presName="hierRoot1" presStyleCnt="0">
        <dgm:presLayoutVars>
          <dgm:hierBranch val="init"/>
        </dgm:presLayoutVars>
      </dgm:prSet>
      <dgm:spPr/>
    </dgm:pt>
    <dgm:pt modelId="{DBC16801-16EF-49F6-B44F-F8C4E6F9FC52}" type="pres">
      <dgm:prSet presAssocID="{74E56966-99A0-4906-8CC5-38EBDF74A9CB}" presName="rootComposite1" presStyleCnt="0"/>
      <dgm:spPr/>
    </dgm:pt>
    <dgm:pt modelId="{86DC2A59-2EA3-4BA1-940B-CC37FBD7A48E}" type="pres">
      <dgm:prSet presAssocID="{74E56966-99A0-4906-8CC5-38EBDF74A9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907FD-7549-40D1-A379-7B8E0C25F472}" type="pres">
      <dgm:prSet presAssocID="{74E56966-99A0-4906-8CC5-38EBDF74A9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03E66FE-8974-4013-97A0-BD22160839D3}" type="pres">
      <dgm:prSet presAssocID="{74E56966-99A0-4906-8CC5-38EBDF74A9CB}" presName="hierChild2" presStyleCnt="0"/>
      <dgm:spPr/>
    </dgm:pt>
    <dgm:pt modelId="{444B0839-1D1C-49EA-9C94-26BFDE3C933D}" type="pres">
      <dgm:prSet presAssocID="{5C05A274-70A9-4CAA-AEAE-1C0728945B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19DD8FD-CD70-46ED-93F5-98A155CA3B1D}" type="pres">
      <dgm:prSet presAssocID="{C425FE50-8A89-44E4-BF5D-91046C6413D2}" presName="hierRoot2" presStyleCnt="0">
        <dgm:presLayoutVars>
          <dgm:hierBranch/>
        </dgm:presLayoutVars>
      </dgm:prSet>
      <dgm:spPr/>
    </dgm:pt>
    <dgm:pt modelId="{6235C852-02F7-46C2-AD6D-2AF94CA72082}" type="pres">
      <dgm:prSet presAssocID="{C425FE50-8A89-44E4-BF5D-91046C6413D2}" presName="rootComposite" presStyleCnt="0"/>
      <dgm:spPr/>
    </dgm:pt>
    <dgm:pt modelId="{5F71949A-86C5-4164-B43D-45B18667D1A8}" type="pres">
      <dgm:prSet presAssocID="{C425FE50-8A89-44E4-BF5D-91046C6413D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17E0B-F188-44CF-9435-9B04D7DE6621}" type="pres">
      <dgm:prSet presAssocID="{C425FE50-8A89-44E4-BF5D-91046C6413D2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288E6F-4E6F-4EEB-98B0-F2206632C22F}" type="pres">
      <dgm:prSet presAssocID="{C425FE50-8A89-44E4-BF5D-91046C6413D2}" presName="hierChild4" presStyleCnt="0"/>
      <dgm:spPr/>
    </dgm:pt>
    <dgm:pt modelId="{4B37FF36-01D3-4673-ABBD-0DD9A95EBD9B}" type="pres">
      <dgm:prSet presAssocID="{158E7B21-C8FB-41FB-9CC2-3F91A5FE3A1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3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9690F0BA-A91B-46C8-9E65-5CD3813484FD}" type="pres">
      <dgm:prSet presAssocID="{EABE282F-553D-4A22-BA80-B9C71E03CBF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3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6FA272E-A082-4ECA-A8F7-4F99BD7D439C}" type="pres">
      <dgm:prSet presAssocID="{C425FE50-8A89-44E4-BF5D-91046C6413D2}" presName="hierChild5" presStyleCnt="0"/>
      <dgm:spPr/>
    </dgm:pt>
    <dgm:pt modelId="{E452642F-BC0A-4E5D-ACE7-163C03877CD5}" type="pres">
      <dgm:prSet presAssocID="{74E56966-99A0-4906-8CC5-38EBDF74A9CB}" presName="hierChild3" presStyleCnt="0"/>
      <dgm:spPr/>
    </dgm:pt>
  </dgm:ptLst>
  <dgm:cxnLst>
    <dgm:cxn modelId="{5038DE82-60A0-4AA6-8C2A-77B113E99B10}" type="presOf" srcId="{C425FE50-8A89-44E4-BF5D-91046C6413D2}" destId="{2D317E0B-F188-44CF-9435-9B04D7DE6621}" srcOrd="1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2227386C-6FD2-453B-81E6-B1335485B201}" type="presOf" srcId="{C425FE50-8A89-44E4-BF5D-91046C6413D2}" destId="{5F71949A-86C5-4164-B43D-45B18667D1A8}" srcOrd="0" destOrd="0" presId="urn:microsoft.com/office/officeart/2005/8/layout/orgChart1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7469223-3E87-4F55-BA50-F97E5A0FC4A8}" type="presOf" srcId="{D7E248D2-E2F9-4CFB-A35D-C64017632B7F}" destId="{3263C41D-9499-403E-BD77-1C5D3F8F691B}" srcOrd="1" destOrd="0" presId="urn:microsoft.com/office/officeart/2005/8/layout/orgChart1"/>
    <dgm:cxn modelId="{9A63320D-6109-4DF7-8C0E-0BC40FD0D9D7}" type="presOf" srcId="{4404A4BF-B80F-4A13-B0D6-C6615CFF15F8}" destId="{A90AF1C4-E96D-4B4F-A610-9E08A19866C1}" srcOrd="0" destOrd="0" presId="urn:microsoft.com/office/officeart/2005/8/layout/orgChart1"/>
    <dgm:cxn modelId="{ABC06A6A-9EB9-4FF6-918A-97F26D783593}" type="presOf" srcId="{4404A4BF-B80F-4A13-B0D6-C6615CFF15F8}" destId="{0059DD17-F63E-45F8-9AA2-4379B0C27933}" srcOrd="1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6E331895-F3AE-4B89-BD63-3DDEAECEE76F}" type="presOf" srcId="{74E56966-99A0-4906-8CC5-38EBDF74A9CB}" destId="{D21907FD-7549-40D1-A379-7B8E0C25F472}" srcOrd="1" destOrd="0" presId="urn:microsoft.com/office/officeart/2005/8/layout/orgChart1"/>
    <dgm:cxn modelId="{BBB01935-E835-4624-AA03-A284E57E9299}" type="presOf" srcId="{EABE282F-553D-4A22-BA80-B9C71E03CBF4}" destId="{9690F0BA-A91B-46C8-9E65-5CD3813484FD}" srcOrd="0" destOrd="0" presId="urn:microsoft.com/office/officeart/2005/8/layout/orgChart1"/>
    <dgm:cxn modelId="{9B4CDE7A-8562-47EE-9512-2A6BEE79D9C5}" srcId="{FDCD71FA-F89E-41EB-8536-0ECE97720571}" destId="{74E56966-99A0-4906-8CC5-38EBDF74A9CB}" srcOrd="0" destOrd="0" parTransId="{06BDB05B-11ED-4285-871F-953D7DFFCF57}" sibTransId="{92EB9B5B-7F90-4882-B97B-9F6FB76817D6}"/>
    <dgm:cxn modelId="{4A159C27-AA6C-4920-8652-1C52CD9F9CB5}" type="presOf" srcId="{74E56966-99A0-4906-8CC5-38EBDF74A9CB}" destId="{86DC2A59-2EA3-4BA1-940B-CC37FBD7A48E}" srcOrd="0" destOrd="0" presId="urn:microsoft.com/office/officeart/2005/8/layout/orgChart1"/>
    <dgm:cxn modelId="{735D2C1C-7E89-43DC-90C9-C8563DC58BA7}" type="presOf" srcId="{5C05A274-70A9-4CAA-AEAE-1C0728945B96}" destId="{444B0839-1D1C-49EA-9C94-26BFDE3C933D}" srcOrd="0" destOrd="0" presId="urn:microsoft.com/office/officeart/2005/8/layout/orgChart1"/>
    <dgm:cxn modelId="{848FFBD1-4905-427F-BAB2-EA12AAFE9532}" srcId="{74E56966-99A0-4906-8CC5-38EBDF74A9CB}" destId="{C425FE50-8A89-44E4-BF5D-91046C6413D2}" srcOrd="0" destOrd="0" parTransId="{5C05A274-70A9-4CAA-AEAE-1C0728945B96}" sibTransId="{91188EBD-5B60-48E6-83A0-EE046583A15C}"/>
    <dgm:cxn modelId="{45C9389F-08DF-401E-93BA-7D47F2D13A2A}" type="presOf" srcId="{158E7B21-C8FB-41FB-9CC2-3F91A5FE3A18}" destId="{4B37FF36-01D3-4673-ABBD-0DD9A95EBD9B}" srcOrd="0" destOrd="0" presId="urn:microsoft.com/office/officeart/2005/8/layout/orgChart1"/>
    <dgm:cxn modelId="{3864F18E-2707-4BAC-B49D-5C2D5A5C33A6}" type="presOf" srcId="{D7E248D2-E2F9-4CFB-A35D-C64017632B7F}" destId="{745C10B2-B697-40FF-819A-84ACADD2D7D8}" srcOrd="0" destOrd="0" presId="urn:microsoft.com/office/officeart/2005/8/layout/orgChart1"/>
    <dgm:cxn modelId="{D203FDFF-EF52-42D9-A431-60BAD8AB5654}" type="presParOf" srcId="{3DCE6C79-88F6-4648-9E53-911EDF32D327}" destId="{B9D2C38E-0394-463F-B3FE-BF43B889A732}" srcOrd="0" destOrd="0" presId="urn:microsoft.com/office/officeart/2005/8/layout/orgChart1"/>
    <dgm:cxn modelId="{2074095D-E215-476F-A9E6-F8C53974DCA4}" type="presParOf" srcId="{B9D2C38E-0394-463F-B3FE-BF43B889A732}" destId="{DBC16801-16EF-49F6-B44F-F8C4E6F9FC52}" srcOrd="0" destOrd="0" presId="urn:microsoft.com/office/officeart/2005/8/layout/orgChart1"/>
    <dgm:cxn modelId="{02D19597-6DF4-48B8-85A5-EBC8F24394C3}" type="presParOf" srcId="{DBC16801-16EF-49F6-B44F-F8C4E6F9FC52}" destId="{86DC2A59-2EA3-4BA1-940B-CC37FBD7A48E}" srcOrd="0" destOrd="0" presId="urn:microsoft.com/office/officeart/2005/8/layout/orgChart1"/>
    <dgm:cxn modelId="{7631FD00-9FD4-4FA0-B147-8C3385BE53FB}" type="presParOf" srcId="{DBC16801-16EF-49F6-B44F-F8C4E6F9FC52}" destId="{D21907FD-7549-40D1-A379-7B8E0C25F472}" srcOrd="1" destOrd="0" presId="urn:microsoft.com/office/officeart/2005/8/layout/orgChart1"/>
    <dgm:cxn modelId="{D8C6C955-3270-4938-9F86-1FB6382D56A2}" type="presParOf" srcId="{B9D2C38E-0394-463F-B3FE-BF43B889A732}" destId="{E03E66FE-8974-4013-97A0-BD22160839D3}" srcOrd="1" destOrd="0" presId="urn:microsoft.com/office/officeart/2005/8/layout/orgChart1"/>
    <dgm:cxn modelId="{44B4255C-3E47-43F1-BECC-8A7472988E5C}" type="presParOf" srcId="{E03E66FE-8974-4013-97A0-BD22160839D3}" destId="{444B0839-1D1C-49EA-9C94-26BFDE3C933D}" srcOrd="0" destOrd="0" presId="urn:microsoft.com/office/officeart/2005/8/layout/orgChart1"/>
    <dgm:cxn modelId="{6F8A558F-32B7-4F91-9C9D-E2F6382EF758}" type="presParOf" srcId="{E03E66FE-8974-4013-97A0-BD22160839D3}" destId="{C19DD8FD-CD70-46ED-93F5-98A155CA3B1D}" srcOrd="1" destOrd="0" presId="urn:microsoft.com/office/officeart/2005/8/layout/orgChart1"/>
    <dgm:cxn modelId="{E2E66169-FEB5-4BD4-80B9-DAF2C7F50196}" type="presParOf" srcId="{C19DD8FD-CD70-46ED-93F5-98A155CA3B1D}" destId="{6235C852-02F7-46C2-AD6D-2AF94CA72082}" srcOrd="0" destOrd="0" presId="urn:microsoft.com/office/officeart/2005/8/layout/orgChart1"/>
    <dgm:cxn modelId="{84447B4A-0A92-404B-A121-603D949F414F}" type="presParOf" srcId="{6235C852-02F7-46C2-AD6D-2AF94CA72082}" destId="{5F71949A-86C5-4164-B43D-45B18667D1A8}" srcOrd="0" destOrd="0" presId="urn:microsoft.com/office/officeart/2005/8/layout/orgChart1"/>
    <dgm:cxn modelId="{B8A33578-7F63-459C-9218-C3F2B563C29A}" type="presParOf" srcId="{6235C852-02F7-46C2-AD6D-2AF94CA72082}" destId="{2D317E0B-F188-44CF-9435-9B04D7DE6621}" srcOrd="1" destOrd="0" presId="urn:microsoft.com/office/officeart/2005/8/layout/orgChart1"/>
    <dgm:cxn modelId="{88D2B51B-C8FE-414A-A190-002B0E1BB5E3}" type="presParOf" srcId="{C19DD8FD-CD70-46ED-93F5-98A155CA3B1D}" destId="{54288E6F-4E6F-4EEB-98B0-F2206632C22F}" srcOrd="1" destOrd="0" presId="urn:microsoft.com/office/officeart/2005/8/layout/orgChart1"/>
    <dgm:cxn modelId="{10F4E3FB-7B18-4E8E-BDD2-46B4634EF925}" type="presParOf" srcId="{54288E6F-4E6F-4EEB-98B0-F2206632C22F}" destId="{4B37FF36-01D3-4673-ABBD-0DD9A95EBD9B}" srcOrd="0" destOrd="0" presId="urn:microsoft.com/office/officeart/2005/8/layout/orgChart1"/>
    <dgm:cxn modelId="{0DCDFE44-5457-4CC5-9F2D-0D1E58F4A79E}" type="presParOf" srcId="{54288E6F-4E6F-4EEB-98B0-F2206632C22F}" destId="{F7E5CF74-B137-40D5-9784-9C7C238507E2}" srcOrd="1" destOrd="0" presId="urn:microsoft.com/office/officeart/2005/8/layout/orgChart1"/>
    <dgm:cxn modelId="{32FDC0AE-CA66-45C9-8F25-4AEE3C2BFAB1}" type="presParOf" srcId="{F7E5CF74-B137-40D5-9784-9C7C238507E2}" destId="{D550E14E-6675-449C-90F5-3FEE6863553A}" srcOrd="0" destOrd="0" presId="urn:microsoft.com/office/officeart/2005/8/layout/orgChart1"/>
    <dgm:cxn modelId="{5C85D9DC-C1CC-45E5-BA2F-08A21BF91E42}" type="presParOf" srcId="{D550E14E-6675-449C-90F5-3FEE6863553A}" destId="{745C10B2-B697-40FF-819A-84ACADD2D7D8}" srcOrd="0" destOrd="0" presId="urn:microsoft.com/office/officeart/2005/8/layout/orgChart1"/>
    <dgm:cxn modelId="{BBBD6B89-BFC7-450A-B0D8-6F906F8B7433}" type="presParOf" srcId="{D550E14E-6675-449C-90F5-3FEE6863553A}" destId="{3263C41D-9499-403E-BD77-1C5D3F8F691B}" srcOrd="1" destOrd="0" presId="urn:microsoft.com/office/officeart/2005/8/layout/orgChart1"/>
    <dgm:cxn modelId="{FBD86E1B-DF5B-4318-9180-62AC57AC945A}" type="presParOf" srcId="{F7E5CF74-B137-40D5-9784-9C7C238507E2}" destId="{2C41F363-4813-412D-BCEE-E1A5984D3558}" srcOrd="1" destOrd="0" presId="urn:microsoft.com/office/officeart/2005/8/layout/orgChart1"/>
    <dgm:cxn modelId="{26D4B402-635C-4D2F-80F8-9B6C74435420}" type="presParOf" srcId="{F7E5CF74-B137-40D5-9784-9C7C238507E2}" destId="{2C3A52E9-D2C8-4F15-8E8C-657156BB1707}" srcOrd="2" destOrd="0" presId="urn:microsoft.com/office/officeart/2005/8/layout/orgChart1"/>
    <dgm:cxn modelId="{2C48720C-7D7D-4029-9D32-769B13486F04}" type="presParOf" srcId="{54288E6F-4E6F-4EEB-98B0-F2206632C22F}" destId="{9690F0BA-A91B-46C8-9E65-5CD3813484FD}" srcOrd="2" destOrd="0" presId="urn:microsoft.com/office/officeart/2005/8/layout/orgChart1"/>
    <dgm:cxn modelId="{8B82B6F0-31DD-4C59-A0EC-0C0A3CB2A600}" type="presParOf" srcId="{54288E6F-4E6F-4EEB-98B0-F2206632C22F}" destId="{579B2362-3D24-4310-B70D-EDB323B67D1A}" srcOrd="3" destOrd="0" presId="urn:microsoft.com/office/officeart/2005/8/layout/orgChart1"/>
    <dgm:cxn modelId="{0F5E1955-94E8-4A3E-949B-97931538A293}" type="presParOf" srcId="{579B2362-3D24-4310-B70D-EDB323B67D1A}" destId="{DE280632-03ED-4F43-9EB7-81F3FF50CAE1}" srcOrd="0" destOrd="0" presId="urn:microsoft.com/office/officeart/2005/8/layout/orgChart1"/>
    <dgm:cxn modelId="{7E035F11-1F54-4EF8-975E-A2E8E5F903A4}" type="presParOf" srcId="{DE280632-03ED-4F43-9EB7-81F3FF50CAE1}" destId="{A90AF1C4-E96D-4B4F-A610-9E08A19866C1}" srcOrd="0" destOrd="0" presId="urn:microsoft.com/office/officeart/2005/8/layout/orgChart1"/>
    <dgm:cxn modelId="{3505AB78-93D3-4075-8E25-C61FC1F0AB15}" type="presParOf" srcId="{DE280632-03ED-4F43-9EB7-81F3FF50CAE1}" destId="{0059DD17-F63E-45F8-9AA2-4379B0C27933}" srcOrd="1" destOrd="0" presId="urn:microsoft.com/office/officeart/2005/8/layout/orgChart1"/>
    <dgm:cxn modelId="{C61BBC79-EB26-41E8-9AF3-77164E22F5AF}" type="presParOf" srcId="{579B2362-3D24-4310-B70D-EDB323B67D1A}" destId="{CE161B05-DEB7-4681-A6C0-60C2DC56BCF4}" srcOrd="1" destOrd="0" presId="urn:microsoft.com/office/officeart/2005/8/layout/orgChart1"/>
    <dgm:cxn modelId="{DDAD4743-F86D-40A4-AE3D-07082B354E4D}" type="presParOf" srcId="{579B2362-3D24-4310-B70D-EDB323B67D1A}" destId="{D60BA0A6-8DF6-4492-A345-D4358CBBA93F}" srcOrd="2" destOrd="0" presId="urn:microsoft.com/office/officeart/2005/8/layout/orgChart1"/>
    <dgm:cxn modelId="{51B8BC96-7162-49C9-9993-84C0213874D0}" type="presParOf" srcId="{C19DD8FD-CD70-46ED-93F5-98A155CA3B1D}" destId="{76FA272E-A082-4ECA-A8F7-4F99BD7D439C}" srcOrd="2" destOrd="0" presId="urn:microsoft.com/office/officeart/2005/8/layout/orgChart1"/>
    <dgm:cxn modelId="{51FA3F56-FD98-4147-93AC-3963ADD1FE85}" type="presParOf" srcId="{B9D2C38E-0394-463F-B3FE-BF43B889A732}" destId="{E452642F-BC0A-4E5D-ACE7-163C03877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</a:t>
          </a:r>
          <a:r>
            <a:rPr lang="es-ES" sz="1200" dirty="0" smtClean="0"/>
            <a:t>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4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4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3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BB783363-291A-4788-B704-E3270359E834}" type="presParOf" srcId="{C212D9BA-6797-4225-A692-A814A4696490}" destId="{32AB2EDA-E296-4C63-8ADD-64BC36BD3866}" srcOrd="6" destOrd="0" presId="urn:microsoft.com/office/officeart/2005/8/layout/orgChart1"/>
    <dgm:cxn modelId="{B0DED4D5-8BF7-4408-BB2E-E6E868DE2315}" type="presParOf" srcId="{C212D9BA-6797-4225-A692-A814A4696490}" destId="{5BC6D72F-325C-4F37-85F2-7E83EC925C00}" srcOrd="7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 / </a:t>
          </a:r>
          <a:r>
            <a:rPr lang="es-MX" sz="1200" dirty="0" smtClean="0">
              <a:solidFill>
                <a:prstClr val="black"/>
              </a:solidFill>
            </a:rPr>
            <a:t>o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</a:t>
          </a:r>
          <a:r>
            <a:rPr lang="es-ES" sz="1200" dirty="0" smtClean="0">
              <a:solidFill>
                <a:prstClr val="black"/>
              </a:solidFill>
            </a:rPr>
            <a:t>)</a:t>
          </a:r>
          <a:endParaRPr lang="es-ES" sz="1200" dirty="0" smtClean="0">
            <a:solidFill>
              <a:prstClr val="black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</a:t>
          </a:r>
          <a:r>
            <a:rPr lang="es-ES" sz="1200" dirty="0" smtClean="0"/>
            <a:t>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Y="46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MX" sz="1200" b="0" dirty="0" smtClean="0"/>
            <a:t>Área de Cultura</a:t>
          </a:r>
          <a:endParaRPr lang="es-ES" sz="1200" b="0" dirty="0"/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 / </a:t>
          </a:r>
          <a:r>
            <a:rPr lang="es-MX" sz="1200" dirty="0" smtClean="0">
              <a:solidFill>
                <a:prstClr val="black"/>
              </a:solidFill>
            </a:rPr>
            <a:t>o</a:t>
          </a:r>
          <a:endParaRPr lang="es-MX" sz="1200" dirty="0" smtClean="0">
            <a:solidFill>
              <a:prstClr val="black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</a:t>
          </a:r>
          <a:r>
            <a:rPr lang="es-MX" sz="1200" dirty="0" smtClean="0">
              <a:solidFill>
                <a:prstClr val="black"/>
              </a:solidFill>
            </a:rPr>
            <a:t>Artísticos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Y="45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Y="4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C113678-952D-4110-B8AF-1476AC789E20}">
      <dgm:prSet custT="1"/>
      <dgm:spPr/>
      <dgm:t>
        <a:bodyPr/>
        <a:lstStyle/>
        <a:p>
          <a:r>
            <a:rPr lang="es-ES" sz="1200" dirty="0" smtClean="0"/>
            <a:t>Coordinador(a)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1151DD8E-CC9A-43D5-BF89-A6F1D8238337}" type="parTrans" cxnId="{72EDD02B-B326-4FB9-8742-5A0ABD8C3CBB}">
      <dgm:prSet/>
      <dgm:spPr/>
      <dgm:t>
        <a:bodyPr/>
        <a:lstStyle/>
        <a:p>
          <a:endParaRPr lang="es-ES" sz="1200"/>
        </a:p>
      </dgm:t>
    </dgm:pt>
    <dgm:pt modelId="{D7B37853-B47A-4705-8120-A2EB64996CF7}" type="sibTrans" cxnId="{72EDD02B-B326-4FB9-8742-5A0ABD8C3CBB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8918" custScaleY="59823" custLinFactNeighborX="-6" custLinFactNeighborY="3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25043F4-20B4-4ACC-8586-43088F9E1D70}" type="pres">
      <dgm:prSet presAssocID="{1151DD8E-CC9A-43D5-BF89-A6F1D8238337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5DB5638-1D46-4E79-A3AE-138AC0817FB6}" type="pres">
      <dgm:prSet presAssocID="{4C113678-952D-4110-B8AF-1476AC789E20}" presName="hierRoot2" presStyleCnt="0">
        <dgm:presLayoutVars>
          <dgm:hierBranch/>
        </dgm:presLayoutVars>
      </dgm:prSet>
      <dgm:spPr/>
    </dgm:pt>
    <dgm:pt modelId="{02B405CA-EF00-4BE0-93A5-72F37ACAF3FF}" type="pres">
      <dgm:prSet presAssocID="{4C113678-952D-4110-B8AF-1476AC789E20}" presName="rootComposite" presStyleCnt="0"/>
      <dgm:spPr/>
    </dgm:pt>
    <dgm:pt modelId="{D840A685-958E-4F05-BDAD-5E08D3C296EB}" type="pres">
      <dgm:prSet presAssocID="{4C113678-952D-4110-B8AF-1476AC789E20}" presName="rootText" presStyleLbl="node2" presStyleIdx="0" presStyleCnt="1" custScaleX="51711" custScaleY="58216" custLinFactNeighborY="-21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6EEFDD-ACC3-4411-A68C-F348EB40D9E9}" type="pres">
      <dgm:prSet presAssocID="{4C113678-952D-4110-B8AF-1476AC789E20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9F1CDC-5DF7-473A-AC5F-8AB1F2B7F488}" type="pres">
      <dgm:prSet presAssocID="{4C113678-952D-4110-B8AF-1476AC789E20}" presName="hierChild4" presStyleCnt="0"/>
      <dgm:spPr/>
    </dgm:pt>
    <dgm:pt modelId="{010B6E30-5D98-4313-866A-F78838448895}" type="pres">
      <dgm:prSet presAssocID="{14096728-EF08-484D-ACAE-BEFD554C1A5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 val="init"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3" presStyleIdx="0" presStyleCnt="1" custScaleX="45937" custScaleY="44573" custLinFactNeighborY="-443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F8F06C59-AA5B-4A04-BAA6-2E80A3BE9EAA}" type="pres">
      <dgm:prSet presAssocID="{4C113678-952D-4110-B8AF-1476AC789E20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982949A7-A548-4174-85DD-717194067028}" srcId="{4C113678-952D-4110-B8AF-1476AC789E20}" destId="{5DEA21C1-6194-4577-B299-619469ECB833}" srcOrd="0" destOrd="0" parTransId="{14096728-EF08-484D-ACAE-BEFD554C1A56}" sibTransId="{7FF11459-79AA-4E94-8708-68DB0E231827}"/>
    <dgm:cxn modelId="{6FE115A0-E381-4315-A4F2-FB62CE390527}" type="presOf" srcId="{5DEA21C1-6194-4577-B299-619469ECB833}" destId="{C49571D2-F9E1-4DE2-931F-F8FA277B80FB}" srcOrd="0" destOrd="0" presId="urn:microsoft.com/office/officeart/2005/8/layout/orgChart1"/>
    <dgm:cxn modelId="{B2C90926-E760-4D47-B36C-29368B15646D}" type="presOf" srcId="{1151DD8E-CC9A-43D5-BF89-A6F1D8238337}" destId="{025043F4-20B4-4ACC-8586-43088F9E1D70}" srcOrd="0" destOrd="0" presId="urn:microsoft.com/office/officeart/2005/8/layout/orgChart1"/>
    <dgm:cxn modelId="{72EDD02B-B326-4FB9-8742-5A0ABD8C3CBB}" srcId="{84579AF0-4408-438F-970E-BE007F0381A1}" destId="{4C113678-952D-4110-B8AF-1476AC789E20}" srcOrd="0" destOrd="0" parTransId="{1151DD8E-CC9A-43D5-BF89-A6F1D8238337}" sibTransId="{D7B37853-B47A-4705-8120-A2EB64996CF7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FD98D77-E1B5-4745-A706-E377AEB39003}" type="presOf" srcId="{4C113678-952D-4110-B8AF-1476AC789E20}" destId="{D840A685-958E-4F05-BDAD-5E08D3C296EB}" srcOrd="0" destOrd="0" presId="urn:microsoft.com/office/officeart/2005/8/layout/orgChart1"/>
    <dgm:cxn modelId="{005D8E1E-FC14-4D98-969E-3FA5E3A3A18C}" type="presOf" srcId="{4C113678-952D-4110-B8AF-1476AC789E20}" destId="{B76EEFDD-ACC3-4411-A68C-F348EB40D9E9}" srcOrd="1" destOrd="0" presId="urn:microsoft.com/office/officeart/2005/8/layout/orgChart1"/>
    <dgm:cxn modelId="{E052B63C-AE8E-46FE-8781-8F1A3FDD8F54}" type="presOf" srcId="{5DEA21C1-6194-4577-B299-619469ECB833}" destId="{C5115508-2F41-46BE-BF78-2012ECED4748}" srcOrd="1" destOrd="0" presId="urn:microsoft.com/office/officeart/2005/8/layout/orgChart1"/>
    <dgm:cxn modelId="{1B2EC77E-822B-4AF8-A4C7-CB2DCE56CAFB}" type="presOf" srcId="{14096728-EF08-484D-ACAE-BEFD554C1A56}" destId="{010B6E30-5D98-4313-866A-F7883844889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0838BD5-5EC5-48E1-9571-DE515B4A3CAD}" type="presParOf" srcId="{C212D9BA-6797-4225-A692-A814A4696490}" destId="{025043F4-20B4-4ACC-8586-43088F9E1D70}" srcOrd="0" destOrd="0" presId="urn:microsoft.com/office/officeart/2005/8/layout/orgChart1"/>
    <dgm:cxn modelId="{731FEC0B-1189-4475-9AE1-3FD59F8B477D}" type="presParOf" srcId="{C212D9BA-6797-4225-A692-A814A4696490}" destId="{25DB5638-1D46-4E79-A3AE-138AC0817FB6}" srcOrd="1" destOrd="0" presId="urn:microsoft.com/office/officeart/2005/8/layout/orgChart1"/>
    <dgm:cxn modelId="{AEA492D3-6EB7-4A90-BF61-0F2EF51EFC7D}" type="presParOf" srcId="{25DB5638-1D46-4E79-A3AE-138AC0817FB6}" destId="{02B405CA-EF00-4BE0-93A5-72F37ACAF3FF}" srcOrd="0" destOrd="0" presId="urn:microsoft.com/office/officeart/2005/8/layout/orgChart1"/>
    <dgm:cxn modelId="{50A049F5-7A1F-44DC-874E-ABBB3F3B870E}" type="presParOf" srcId="{02B405CA-EF00-4BE0-93A5-72F37ACAF3FF}" destId="{D840A685-958E-4F05-BDAD-5E08D3C296EB}" srcOrd="0" destOrd="0" presId="urn:microsoft.com/office/officeart/2005/8/layout/orgChart1"/>
    <dgm:cxn modelId="{1CE9C49C-61D0-456E-A4C5-D5E316A6D317}" type="presParOf" srcId="{02B405CA-EF00-4BE0-93A5-72F37ACAF3FF}" destId="{B76EEFDD-ACC3-4411-A68C-F348EB40D9E9}" srcOrd="1" destOrd="0" presId="urn:microsoft.com/office/officeart/2005/8/layout/orgChart1"/>
    <dgm:cxn modelId="{34CE825A-93E9-46FB-BF58-FC79D71D83CC}" type="presParOf" srcId="{25DB5638-1D46-4E79-A3AE-138AC0817FB6}" destId="{F29F1CDC-5DF7-473A-AC5F-8AB1F2B7F488}" srcOrd="1" destOrd="0" presId="urn:microsoft.com/office/officeart/2005/8/layout/orgChart1"/>
    <dgm:cxn modelId="{6E758851-F1D9-467A-9A98-38EB853408E7}" type="presParOf" srcId="{F29F1CDC-5DF7-473A-AC5F-8AB1F2B7F488}" destId="{010B6E30-5D98-4313-866A-F78838448895}" srcOrd="0" destOrd="0" presId="urn:microsoft.com/office/officeart/2005/8/layout/orgChart1"/>
    <dgm:cxn modelId="{F126B343-10D3-4CF2-A8A3-701C15935E00}" type="presParOf" srcId="{F29F1CDC-5DF7-473A-AC5F-8AB1F2B7F488}" destId="{0A503685-75F9-4565-B2E7-398B6CFEAB55}" srcOrd="1" destOrd="0" presId="urn:microsoft.com/office/officeart/2005/8/layout/orgChart1"/>
    <dgm:cxn modelId="{AF1A528A-7381-4F54-95EB-4C3EB5C3CA5C}" type="presParOf" srcId="{0A503685-75F9-4565-B2E7-398B6CFEAB55}" destId="{BC544250-0B5B-423A-B51B-05B6772C17CE}" srcOrd="0" destOrd="0" presId="urn:microsoft.com/office/officeart/2005/8/layout/orgChart1"/>
    <dgm:cxn modelId="{E30E4CF3-B266-4F78-AB22-356784AB7E34}" type="presParOf" srcId="{BC544250-0B5B-423A-B51B-05B6772C17CE}" destId="{C49571D2-F9E1-4DE2-931F-F8FA277B80FB}" srcOrd="0" destOrd="0" presId="urn:microsoft.com/office/officeart/2005/8/layout/orgChart1"/>
    <dgm:cxn modelId="{B9E21177-DCAD-4021-8C36-E8C232585856}" type="presParOf" srcId="{BC544250-0B5B-423A-B51B-05B6772C17CE}" destId="{C5115508-2F41-46BE-BF78-2012ECED4748}" srcOrd="1" destOrd="0" presId="urn:microsoft.com/office/officeart/2005/8/layout/orgChart1"/>
    <dgm:cxn modelId="{5C681483-52B8-4296-A1C4-3B34BFC07D04}" type="presParOf" srcId="{0A503685-75F9-4565-B2E7-398B6CFEAB55}" destId="{B99AAC5E-FB92-450E-A6C4-BF0CBB4F7521}" srcOrd="1" destOrd="0" presId="urn:microsoft.com/office/officeart/2005/8/layout/orgChart1"/>
    <dgm:cxn modelId="{6FC486FF-887A-4089-8C2C-D05B0889CCD1}" type="presParOf" srcId="{0A503685-75F9-4565-B2E7-398B6CFEAB55}" destId="{BACFB571-D70E-44AA-BAF4-4EA4463E3384}" srcOrd="2" destOrd="0" presId="urn:microsoft.com/office/officeart/2005/8/layout/orgChart1"/>
    <dgm:cxn modelId="{6A5F3E57-2701-4F4A-8B27-DD5668F9F180}" type="presParOf" srcId="{25DB5638-1D46-4E79-A3AE-138AC0817FB6}" destId="{F8F06C59-AA5B-4A04-BAA6-2E80A3BE9EA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</a:t>
          </a:r>
          <a:r>
            <a:rPr lang="es-ES" sz="1200" b="0" kern="1200" dirty="0" smtClean="0">
              <a:latin typeface="+mn-lt"/>
            </a:rPr>
            <a:t>Social</a:t>
          </a:r>
          <a:endParaRPr lang="es-ES" sz="1200" b="0" kern="1200" dirty="0" smtClean="0">
            <a:latin typeface="+mn-lt"/>
          </a:endParaRP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Dirección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</a:t>
          </a:r>
          <a:r>
            <a:rPr lang="es-ES" sz="1200" b="0" kern="1200" dirty="0" smtClean="0">
              <a:latin typeface="+mn-lt"/>
            </a:rPr>
            <a:t>)</a:t>
          </a:r>
          <a:endParaRPr lang="es-ES" sz="1200" b="0" kern="1200" dirty="0" smtClean="0">
            <a:latin typeface="+mn-lt"/>
          </a:endParaRP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</a:t>
          </a:r>
          <a:r>
            <a:rPr lang="es-ES" sz="1200" b="0" kern="1200" dirty="0" smtClean="0">
              <a:latin typeface="+mn-lt"/>
            </a:rPr>
            <a:t>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 </a:t>
          </a:r>
          <a:endParaRPr lang="es-ES" sz="1200" kern="1200" dirty="0">
            <a:latin typeface="+mn-lt"/>
          </a:endParaRP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</a:t>
          </a:r>
          <a:r>
            <a:rPr lang="es-ES" sz="1200" b="0" kern="1200" dirty="0" smtClean="0">
              <a:latin typeface="+mn-lt"/>
            </a:rPr>
            <a:t>Públicos</a:t>
          </a:r>
          <a:endParaRPr lang="es-ES" sz="1200" b="0" kern="1200" dirty="0" smtClean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Educación</a:t>
          </a:r>
          <a:endParaRPr lang="es-ES" sz="1200" b="0" kern="1200" dirty="0" smtClean="0">
            <a:latin typeface="+mn-lt"/>
          </a:endParaRP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</a:t>
          </a:r>
          <a:r>
            <a:rPr lang="es-ES" sz="1200" b="0" kern="1200" dirty="0" smtClean="0">
              <a:latin typeface="+mn-lt"/>
            </a:rPr>
            <a:t>Deporte</a:t>
          </a:r>
          <a:endParaRPr lang="es-ES" sz="1200" b="0" kern="1200" dirty="0" smtClean="0">
            <a:latin typeface="+mn-lt"/>
          </a:endParaRP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Cultura</a:t>
          </a:r>
          <a:endParaRPr lang="es-ES" sz="1200" b="0" kern="1200" dirty="0" smtClean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+mn-lt"/>
            </a:rPr>
            <a:t>Director(a) de Atención a Grupos </a:t>
          </a:r>
          <a:r>
            <a:rPr lang="es-ES" sz="2000" b="0" kern="1200" dirty="0" smtClean="0">
              <a:latin typeface="+mn-lt"/>
            </a:rPr>
            <a:t>Prioritarios</a:t>
          </a:r>
          <a:endParaRPr lang="es-ES" sz="2000" b="0" kern="1200" dirty="0" smtClean="0">
            <a:latin typeface="+mn-lt"/>
          </a:endParaRP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+mn-lt"/>
            </a:rPr>
            <a:t>Dirección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663781" y="2196105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5DBF-CDDD-40EB-9D17-33FC74446CB8}">
      <dsp:nvSpPr>
        <dsp:cNvPr id="0" name=""/>
        <dsp:cNvSpPr/>
      </dsp:nvSpPr>
      <dsp:spPr>
        <a:xfrm>
          <a:off x="4141366" y="1407723"/>
          <a:ext cx="1568135" cy="233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1"/>
              </a:lnTo>
              <a:lnTo>
                <a:pt x="1568135" y="116591"/>
              </a:lnTo>
              <a:lnTo>
                <a:pt x="1568135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622560" y="2129142"/>
          <a:ext cx="194219" cy="368845"/>
        </a:xfrm>
        <a:custGeom>
          <a:avLst/>
          <a:gdLst/>
          <a:ahLst/>
          <a:cxnLst/>
          <a:rect l="0" t="0" r="0" b="0"/>
          <a:pathLst>
            <a:path>
              <a:moveTo>
                <a:pt x="194219" y="0"/>
              </a:moveTo>
              <a:lnTo>
                <a:pt x="194219" y="368845"/>
              </a:lnTo>
              <a:lnTo>
                <a:pt x="0" y="3688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771059" y="2129142"/>
          <a:ext cx="91440" cy="751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11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2816779" y="1407723"/>
          <a:ext cx="1324586" cy="233183"/>
        </a:xfrm>
        <a:custGeom>
          <a:avLst/>
          <a:gdLst/>
          <a:ahLst/>
          <a:cxnLst/>
          <a:rect l="0" t="0" r="0" b="0"/>
          <a:pathLst>
            <a:path>
              <a:moveTo>
                <a:pt x="1324586" y="0"/>
              </a:moveTo>
              <a:lnTo>
                <a:pt x="1324586" y="116591"/>
              </a:lnTo>
              <a:lnTo>
                <a:pt x="0" y="116591"/>
              </a:lnTo>
              <a:lnTo>
                <a:pt x="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095646" y="679309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3039153" y="2233"/>
          <a:ext cx="2204425" cy="67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3039153" y="2233"/>
        <a:ext cx="2204425" cy="677075"/>
      </dsp:txXfrm>
    </dsp:sp>
    <dsp:sp modelId="{22C3A45E-19AF-45F5-8174-BB9FC15A943B}">
      <dsp:nvSpPr>
        <dsp:cNvPr id="0" name=""/>
        <dsp:cNvSpPr/>
      </dsp:nvSpPr>
      <dsp:spPr>
        <a:xfrm>
          <a:off x="3104821" y="912492"/>
          <a:ext cx="2073088" cy="495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</a:t>
          </a:r>
          <a:r>
            <a:rPr lang="es-ES" sz="1200" kern="1200" dirty="0" smtClean="0"/>
            <a:t>Norte</a:t>
          </a:r>
          <a:endParaRPr lang="es-ES" sz="1200" kern="1200" dirty="0" smtClean="0"/>
        </a:p>
      </dsp:txBody>
      <dsp:txXfrm>
        <a:off x="3104821" y="912492"/>
        <a:ext cx="2073088" cy="495231"/>
      </dsp:txXfrm>
    </dsp:sp>
    <dsp:sp modelId="{F2E1BE7D-62BB-4D55-A68F-CA5000549E04}">
      <dsp:nvSpPr>
        <dsp:cNvPr id="0" name=""/>
        <dsp:cNvSpPr/>
      </dsp:nvSpPr>
      <dsp:spPr>
        <a:xfrm>
          <a:off x="2122120" y="1640907"/>
          <a:ext cx="1389317" cy="488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122120" y="1640907"/>
        <a:ext cx="1389317" cy="488235"/>
      </dsp:txXfrm>
    </dsp:sp>
    <dsp:sp modelId="{F92C6587-5E08-41BF-989D-05A4FBEC95A1}">
      <dsp:nvSpPr>
        <dsp:cNvPr id="0" name=""/>
        <dsp:cNvSpPr/>
      </dsp:nvSpPr>
      <dsp:spPr>
        <a:xfrm>
          <a:off x="1457093" y="2880320"/>
          <a:ext cx="2719372" cy="1711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 </a:t>
          </a: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457093" y="2880320"/>
        <a:ext cx="2719372" cy="1711204"/>
      </dsp:txXfrm>
    </dsp:sp>
    <dsp:sp modelId="{20A966C6-7822-45B6-9C18-FF3DF01A5D66}">
      <dsp:nvSpPr>
        <dsp:cNvPr id="0" name=""/>
        <dsp:cNvSpPr/>
      </dsp:nvSpPr>
      <dsp:spPr>
        <a:xfrm>
          <a:off x="1512163" y="2304258"/>
          <a:ext cx="1110396" cy="387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512163" y="2304258"/>
        <a:ext cx="1110396" cy="387461"/>
      </dsp:txXfrm>
    </dsp:sp>
    <dsp:sp modelId="{F80727AF-3372-4B83-BFD8-D577F70FB0A1}">
      <dsp:nvSpPr>
        <dsp:cNvPr id="0" name=""/>
        <dsp:cNvSpPr/>
      </dsp:nvSpPr>
      <dsp:spPr>
        <a:xfrm>
          <a:off x="5154303" y="1640907"/>
          <a:ext cx="1110396" cy="555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54303" y="1640907"/>
        <a:ext cx="1110396" cy="555198"/>
      </dsp:txXfrm>
    </dsp:sp>
    <dsp:sp modelId="{DA7781BC-512E-4C51-A831-E21D36B51DC0}">
      <dsp:nvSpPr>
        <dsp:cNvPr id="0" name=""/>
        <dsp:cNvSpPr/>
      </dsp:nvSpPr>
      <dsp:spPr>
        <a:xfrm>
          <a:off x="4650249" y="2429288"/>
          <a:ext cx="2118503" cy="15633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650249" y="2429288"/>
        <a:ext cx="2118503" cy="15633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6129645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054"/>
              </a:lnTo>
              <a:lnTo>
                <a:pt x="178863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5950781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1993054"/>
              </a:lnTo>
              <a:lnTo>
                <a:pt x="0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6129645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94"/>
              </a:lnTo>
              <a:lnTo>
                <a:pt x="178863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5950781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783594"/>
              </a:lnTo>
              <a:lnTo>
                <a:pt x="0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1A0C-0925-49D8-A450-7044442D92E3}">
      <dsp:nvSpPr>
        <dsp:cNvPr id="0" name=""/>
        <dsp:cNvSpPr/>
      </dsp:nvSpPr>
      <dsp:spPr>
        <a:xfrm>
          <a:off x="4068451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63"/>
              </a:lnTo>
              <a:lnTo>
                <a:pt x="2061193" y="178863"/>
              </a:lnTo>
              <a:lnTo>
                <a:pt x="2061193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8C3C9-281D-4E90-BE66-32A010D9B2FC}">
      <dsp:nvSpPr>
        <dsp:cNvPr id="0" name=""/>
        <dsp:cNvSpPr/>
      </dsp:nvSpPr>
      <dsp:spPr>
        <a:xfrm>
          <a:off x="2992135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2007258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32"/>
              </a:lnTo>
              <a:lnTo>
                <a:pt x="1030596" y="188232"/>
              </a:lnTo>
              <a:lnTo>
                <a:pt x="1030596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930941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976661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1030596" y="0"/>
              </a:moveTo>
              <a:lnTo>
                <a:pt x="1030596" y="188232"/>
              </a:lnTo>
              <a:lnTo>
                <a:pt x="0" y="188232"/>
              </a:lnTo>
              <a:lnTo>
                <a:pt x="0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1961538" y="2062751"/>
          <a:ext cx="91440" cy="178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2007258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2061193" y="0"/>
              </a:moveTo>
              <a:lnTo>
                <a:pt x="2061193" y="178863"/>
              </a:lnTo>
              <a:lnTo>
                <a:pt x="0" y="178863"/>
              </a:lnTo>
              <a:lnTo>
                <a:pt x="0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2744075" y="1557"/>
          <a:ext cx="2648752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44075" y="1557"/>
        <a:ext cx="2648752" cy="851732"/>
      </dsp:txXfrm>
    </dsp:sp>
    <dsp:sp modelId="{228113E0-B5D4-4AFE-AC50-E2D888D00C38}">
      <dsp:nvSpPr>
        <dsp:cNvPr id="0" name=""/>
        <dsp:cNvSpPr/>
      </dsp:nvSpPr>
      <dsp:spPr>
        <a:xfrm>
          <a:off x="1155525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1155525" y="1211018"/>
        <a:ext cx="1703465" cy="851732"/>
      </dsp:txXfrm>
    </dsp:sp>
    <dsp:sp modelId="{94141993-79F9-4601-9E18-6D523581E11E}">
      <dsp:nvSpPr>
        <dsp:cNvPr id="0" name=""/>
        <dsp:cNvSpPr/>
      </dsp:nvSpPr>
      <dsp:spPr>
        <a:xfrm>
          <a:off x="1447542" y="2241615"/>
          <a:ext cx="1119432" cy="48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47542" y="2241615"/>
        <a:ext cx="1119432" cy="487634"/>
      </dsp:txXfrm>
    </dsp:sp>
    <dsp:sp modelId="{3CB38E7F-E4E8-4D6F-AAD6-F5768E7F64D0}">
      <dsp:nvSpPr>
        <dsp:cNvPr id="0" name=""/>
        <dsp:cNvSpPr/>
      </dsp:nvSpPr>
      <dsp:spPr>
        <a:xfrm>
          <a:off x="124929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4929" y="3096345"/>
        <a:ext cx="1703465" cy="851732"/>
      </dsp:txXfrm>
    </dsp:sp>
    <dsp:sp modelId="{6FB1DD8F-2533-4D0A-9AF9-38403C79851C}">
      <dsp:nvSpPr>
        <dsp:cNvPr id="0" name=""/>
        <dsp:cNvSpPr/>
      </dsp:nvSpPr>
      <dsp:spPr>
        <a:xfrm>
          <a:off x="124929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4929" y="4176462"/>
        <a:ext cx="1703465" cy="851732"/>
      </dsp:txXfrm>
    </dsp:sp>
    <dsp:sp modelId="{75915930-15BB-47EF-9626-A91C02243640}">
      <dsp:nvSpPr>
        <dsp:cNvPr id="0" name=""/>
        <dsp:cNvSpPr/>
      </dsp:nvSpPr>
      <dsp:spPr>
        <a:xfrm>
          <a:off x="2186122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86122" y="3096345"/>
        <a:ext cx="1703465" cy="851732"/>
      </dsp:txXfrm>
    </dsp:sp>
    <dsp:sp modelId="{9C0EA64C-C9B3-4A00-90D5-1B22BF3C42DE}">
      <dsp:nvSpPr>
        <dsp:cNvPr id="0" name=""/>
        <dsp:cNvSpPr/>
      </dsp:nvSpPr>
      <dsp:spPr>
        <a:xfrm>
          <a:off x="2186122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86122" y="4176462"/>
        <a:ext cx="1703465" cy="851732"/>
      </dsp:txXfrm>
    </dsp:sp>
    <dsp:sp modelId="{F5393358-C4FF-4610-8597-5A1119A8D4DC}">
      <dsp:nvSpPr>
        <dsp:cNvPr id="0" name=""/>
        <dsp:cNvSpPr/>
      </dsp:nvSpPr>
      <dsp:spPr>
        <a:xfrm>
          <a:off x="5277912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5277912" y="1211018"/>
        <a:ext cx="1703465" cy="851732"/>
      </dsp:txXfrm>
    </dsp:sp>
    <dsp:sp modelId="{623008E5-3287-4872-9369-D41B80726438}">
      <dsp:nvSpPr>
        <dsp:cNvPr id="0" name=""/>
        <dsp:cNvSpPr/>
      </dsp:nvSpPr>
      <dsp:spPr>
        <a:xfrm>
          <a:off x="4247315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4247315" y="2420478"/>
        <a:ext cx="1703465" cy="851732"/>
      </dsp:txXfrm>
    </dsp:sp>
    <dsp:sp modelId="{35CDCCE0-1C05-432F-8006-C736B8B0208E}">
      <dsp:nvSpPr>
        <dsp:cNvPr id="0" name=""/>
        <dsp:cNvSpPr/>
      </dsp:nvSpPr>
      <dsp:spPr>
        <a:xfrm>
          <a:off x="6308509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308509" y="2420478"/>
        <a:ext cx="1703465" cy="851732"/>
      </dsp:txXfrm>
    </dsp:sp>
    <dsp:sp modelId="{486A231D-E6CB-4753-A791-005438071079}">
      <dsp:nvSpPr>
        <dsp:cNvPr id="0" name=""/>
        <dsp:cNvSpPr/>
      </dsp:nvSpPr>
      <dsp:spPr>
        <a:xfrm>
          <a:off x="4247315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247315" y="3629939"/>
        <a:ext cx="1703465" cy="851732"/>
      </dsp:txXfrm>
    </dsp:sp>
    <dsp:sp modelId="{85AC50B9-82A1-4D69-9BEB-0500B43B5D5D}">
      <dsp:nvSpPr>
        <dsp:cNvPr id="0" name=""/>
        <dsp:cNvSpPr/>
      </dsp:nvSpPr>
      <dsp:spPr>
        <a:xfrm>
          <a:off x="6308509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308509" y="3629939"/>
        <a:ext cx="1703465" cy="8517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108F-2553-449F-9941-73B974BA982A}">
      <dsp:nvSpPr>
        <dsp:cNvPr id="0" name=""/>
        <dsp:cNvSpPr/>
      </dsp:nvSpPr>
      <dsp:spPr>
        <a:xfrm>
          <a:off x="5466658" y="2120417"/>
          <a:ext cx="91440" cy="367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C5E1-038D-4624-BE0B-E7327E8915A0}">
      <dsp:nvSpPr>
        <dsp:cNvPr id="0" name=""/>
        <dsp:cNvSpPr/>
      </dsp:nvSpPr>
      <dsp:spPr>
        <a:xfrm>
          <a:off x="4058022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38"/>
              </a:lnTo>
              <a:lnTo>
                <a:pt x="1454356" y="183838"/>
              </a:lnTo>
              <a:lnTo>
                <a:pt x="1454356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437AE-5EEC-4729-83B6-202A73A8B436}">
      <dsp:nvSpPr>
        <dsp:cNvPr id="0" name=""/>
        <dsp:cNvSpPr/>
      </dsp:nvSpPr>
      <dsp:spPr>
        <a:xfrm>
          <a:off x="2603666" y="2120417"/>
          <a:ext cx="3558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83"/>
              </a:lnTo>
              <a:lnTo>
                <a:pt x="355806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264160" y="2120417"/>
          <a:ext cx="3395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339506" y="0"/>
              </a:moveTo>
              <a:lnTo>
                <a:pt x="339506" y="1881483"/>
              </a:lnTo>
              <a:lnTo>
                <a:pt x="0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004A-30DF-48E7-AAF8-100123349FF0}">
      <dsp:nvSpPr>
        <dsp:cNvPr id="0" name=""/>
        <dsp:cNvSpPr/>
      </dsp:nvSpPr>
      <dsp:spPr>
        <a:xfrm>
          <a:off x="2557946" y="2120417"/>
          <a:ext cx="91440" cy="3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67"/>
              </a:lnTo>
              <a:lnTo>
                <a:pt x="47575" y="130367"/>
              </a:lnTo>
              <a:lnTo>
                <a:pt x="47575" y="3142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2603666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1454356" y="0"/>
              </a:moveTo>
              <a:lnTo>
                <a:pt x="1454356" y="183838"/>
              </a:lnTo>
              <a:lnTo>
                <a:pt x="0" y="183838"/>
              </a:lnTo>
              <a:lnTo>
                <a:pt x="0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94297" y="1896"/>
          <a:ext cx="2327449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94297" y="1896"/>
        <a:ext cx="2327449" cy="875421"/>
      </dsp:txXfrm>
    </dsp:sp>
    <dsp:sp modelId="{16FC31F8-8CED-41DC-A7D1-3E4BABF4911C}">
      <dsp:nvSpPr>
        <dsp:cNvPr id="0" name=""/>
        <dsp:cNvSpPr/>
      </dsp:nvSpPr>
      <dsp:spPr>
        <a:xfrm>
          <a:off x="1728244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728244" y="1244995"/>
        <a:ext cx="1750843" cy="875421"/>
      </dsp:txXfrm>
    </dsp:sp>
    <dsp:sp modelId="{19D8DC97-DEF9-4BB9-ABD9-F71EEC98F0DD}">
      <dsp:nvSpPr>
        <dsp:cNvPr id="0" name=""/>
        <dsp:cNvSpPr/>
      </dsp:nvSpPr>
      <dsp:spPr>
        <a:xfrm>
          <a:off x="1916503" y="2434623"/>
          <a:ext cx="1378036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16503" y="2434623"/>
        <a:ext cx="1378036" cy="875421"/>
      </dsp:txXfrm>
    </dsp:sp>
    <dsp:sp modelId="{A581C47F-2DA5-44A6-91A3-8A0A8E29E083}">
      <dsp:nvSpPr>
        <dsp:cNvPr id="0" name=""/>
        <dsp:cNvSpPr/>
      </dsp:nvSpPr>
      <dsp:spPr>
        <a:xfrm>
          <a:off x="513316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3316" y="3564504"/>
        <a:ext cx="1750843" cy="874791"/>
      </dsp:txXfrm>
    </dsp:sp>
    <dsp:sp modelId="{9803772E-73A1-484E-9BAD-12C5846F3C24}">
      <dsp:nvSpPr>
        <dsp:cNvPr id="0" name=""/>
        <dsp:cNvSpPr/>
      </dsp:nvSpPr>
      <dsp:spPr>
        <a:xfrm>
          <a:off x="2959472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59472" y="3564504"/>
        <a:ext cx="1750843" cy="874791"/>
      </dsp:txXfrm>
    </dsp:sp>
    <dsp:sp modelId="{6C8CEFEB-2A11-49CD-B125-B09B4E56134C}">
      <dsp:nvSpPr>
        <dsp:cNvPr id="0" name=""/>
        <dsp:cNvSpPr/>
      </dsp:nvSpPr>
      <dsp:spPr>
        <a:xfrm>
          <a:off x="4636956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Administrativo</a:t>
          </a:r>
          <a:endParaRPr lang="es-ES" sz="1200" kern="1200" dirty="0" smtClean="0"/>
        </a:p>
      </dsp:txBody>
      <dsp:txXfrm>
        <a:off x="4636956" y="1244995"/>
        <a:ext cx="1750843" cy="875421"/>
      </dsp:txXfrm>
    </dsp:sp>
    <dsp:sp modelId="{2BA35B3D-CB6B-452F-BDA0-DAFC0E8B8E88}">
      <dsp:nvSpPr>
        <dsp:cNvPr id="0" name=""/>
        <dsp:cNvSpPr/>
      </dsp:nvSpPr>
      <dsp:spPr>
        <a:xfrm>
          <a:off x="4906026" y="2488094"/>
          <a:ext cx="1212704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06026" y="2488094"/>
        <a:ext cx="1212704" cy="8754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428492" y="1514032"/>
          <a:ext cx="142046" cy="62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97"/>
              </a:lnTo>
              <a:lnTo>
                <a:pt x="142046" y="622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86445" y="1514032"/>
          <a:ext cx="142046" cy="622297"/>
        </a:xfrm>
        <a:custGeom>
          <a:avLst/>
          <a:gdLst/>
          <a:ahLst/>
          <a:cxnLst/>
          <a:rect l="0" t="0" r="0" b="0"/>
          <a:pathLst>
            <a:path>
              <a:moveTo>
                <a:pt x="142046" y="0"/>
              </a:moveTo>
              <a:lnTo>
                <a:pt x="142046" y="622297"/>
              </a:lnTo>
              <a:lnTo>
                <a:pt x="0" y="622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28492" y="1514032"/>
          <a:ext cx="3654913" cy="12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48"/>
              </a:lnTo>
              <a:lnTo>
                <a:pt x="3654913" y="1102548"/>
              </a:lnTo>
              <a:lnTo>
                <a:pt x="3654913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28492" y="1514032"/>
          <a:ext cx="1827456" cy="12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48"/>
              </a:lnTo>
              <a:lnTo>
                <a:pt x="1827456" y="1102548"/>
              </a:lnTo>
              <a:lnTo>
                <a:pt x="1827456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DD71-1D1F-431F-9B86-359CD5641BCE}">
      <dsp:nvSpPr>
        <dsp:cNvPr id="0" name=""/>
        <dsp:cNvSpPr/>
      </dsp:nvSpPr>
      <dsp:spPr>
        <a:xfrm>
          <a:off x="4382772" y="1514032"/>
          <a:ext cx="91440" cy="1244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601035" y="1514032"/>
          <a:ext cx="1827456" cy="1244594"/>
        </a:xfrm>
        <a:custGeom>
          <a:avLst/>
          <a:gdLst/>
          <a:ahLst/>
          <a:cxnLst/>
          <a:rect l="0" t="0" r="0" b="0"/>
          <a:pathLst>
            <a:path>
              <a:moveTo>
                <a:pt x="1827456" y="0"/>
              </a:moveTo>
              <a:lnTo>
                <a:pt x="1827456" y="1102548"/>
              </a:lnTo>
              <a:lnTo>
                <a:pt x="0" y="1102548"/>
              </a:lnTo>
              <a:lnTo>
                <a:pt x="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73578" y="1514032"/>
          <a:ext cx="3654913" cy="1244594"/>
        </a:xfrm>
        <a:custGeom>
          <a:avLst/>
          <a:gdLst/>
          <a:ahLst/>
          <a:cxnLst/>
          <a:rect l="0" t="0" r="0" b="0"/>
          <a:pathLst>
            <a:path>
              <a:moveTo>
                <a:pt x="3654913" y="0"/>
              </a:moveTo>
              <a:lnTo>
                <a:pt x="3654913" y="1102548"/>
              </a:lnTo>
              <a:lnTo>
                <a:pt x="0" y="1102548"/>
              </a:lnTo>
              <a:lnTo>
                <a:pt x="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56104" y="628260"/>
          <a:ext cx="2344775" cy="885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56104" y="628260"/>
        <a:ext cx="2344775" cy="885772"/>
      </dsp:txXfrm>
    </dsp:sp>
    <dsp:sp modelId="{F0C4384C-AAF6-4E1D-B697-D90ED7D85EDE}">
      <dsp:nvSpPr>
        <dsp:cNvPr id="0" name=""/>
        <dsp:cNvSpPr/>
      </dsp:nvSpPr>
      <dsp:spPr>
        <a:xfrm>
          <a:off x="1895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95" y="2758626"/>
        <a:ext cx="1543364" cy="1077609"/>
      </dsp:txXfrm>
    </dsp:sp>
    <dsp:sp modelId="{37AEF8C9-F153-4456-B4E8-AFD354C090D5}">
      <dsp:nvSpPr>
        <dsp:cNvPr id="0" name=""/>
        <dsp:cNvSpPr/>
      </dsp:nvSpPr>
      <dsp:spPr>
        <a:xfrm>
          <a:off x="1829352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829352" y="2758626"/>
        <a:ext cx="1543364" cy="1077609"/>
      </dsp:txXfrm>
    </dsp:sp>
    <dsp:sp modelId="{988407BE-6B41-4247-B7D5-4E7F12A8E9BA}">
      <dsp:nvSpPr>
        <dsp:cNvPr id="0" name=""/>
        <dsp:cNvSpPr/>
      </dsp:nvSpPr>
      <dsp:spPr>
        <a:xfrm>
          <a:off x="3656809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 </a:t>
          </a:r>
        </a:p>
      </dsp:txBody>
      <dsp:txXfrm>
        <a:off x="3656809" y="2758626"/>
        <a:ext cx="1543364" cy="1077609"/>
      </dsp:txXfrm>
    </dsp:sp>
    <dsp:sp modelId="{35BB5E74-0F2B-40C4-8FE2-43D641402863}">
      <dsp:nvSpPr>
        <dsp:cNvPr id="0" name=""/>
        <dsp:cNvSpPr/>
      </dsp:nvSpPr>
      <dsp:spPr>
        <a:xfrm>
          <a:off x="5484266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484266" y="2758626"/>
        <a:ext cx="1543364" cy="1077609"/>
      </dsp:txXfrm>
    </dsp:sp>
    <dsp:sp modelId="{DF1885E9-FFBA-4900-A1E6-9819E1B9F41A}">
      <dsp:nvSpPr>
        <dsp:cNvPr id="0" name=""/>
        <dsp:cNvSpPr/>
      </dsp:nvSpPr>
      <dsp:spPr>
        <a:xfrm>
          <a:off x="7311723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311723" y="2758626"/>
        <a:ext cx="1543364" cy="1077609"/>
      </dsp:txXfrm>
    </dsp:sp>
    <dsp:sp modelId="{DB8FFD65-9583-4226-96A0-C49AC9ECFEC8}">
      <dsp:nvSpPr>
        <dsp:cNvPr id="0" name=""/>
        <dsp:cNvSpPr/>
      </dsp:nvSpPr>
      <dsp:spPr>
        <a:xfrm>
          <a:off x="2933625" y="1798124"/>
          <a:ext cx="1352819" cy="67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2933625" y="1798124"/>
        <a:ext cx="1352819" cy="676409"/>
      </dsp:txXfrm>
    </dsp:sp>
    <dsp:sp modelId="{F575BE00-8131-4208-B246-289C54D55378}">
      <dsp:nvSpPr>
        <dsp:cNvPr id="0" name=""/>
        <dsp:cNvSpPr/>
      </dsp:nvSpPr>
      <dsp:spPr>
        <a:xfrm>
          <a:off x="4570538" y="1798124"/>
          <a:ext cx="1352819" cy="67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570538" y="1798124"/>
        <a:ext cx="1352819" cy="6764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BBE6-0F6B-4543-8572-434201EF1651}">
      <dsp:nvSpPr>
        <dsp:cNvPr id="0" name=""/>
        <dsp:cNvSpPr/>
      </dsp:nvSpPr>
      <dsp:spPr>
        <a:xfrm>
          <a:off x="843977" y="1623546"/>
          <a:ext cx="2036342" cy="353306"/>
        </a:xfrm>
        <a:custGeom>
          <a:avLst/>
          <a:gdLst/>
          <a:ahLst/>
          <a:cxnLst/>
          <a:rect l="0" t="0" r="0" b="0"/>
          <a:pathLst>
            <a:path>
              <a:moveTo>
                <a:pt x="2036342" y="0"/>
              </a:moveTo>
              <a:lnTo>
                <a:pt x="2036342" y="176653"/>
              </a:lnTo>
              <a:lnTo>
                <a:pt x="0" y="176653"/>
              </a:lnTo>
              <a:lnTo>
                <a:pt x="0" y="3533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939C4-5BA3-4261-866A-FA6D6BDA2157}">
      <dsp:nvSpPr>
        <dsp:cNvPr id="0" name=""/>
        <dsp:cNvSpPr/>
      </dsp:nvSpPr>
      <dsp:spPr>
        <a:xfrm>
          <a:off x="2834600" y="1623546"/>
          <a:ext cx="91440" cy="353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3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623546"/>
          <a:ext cx="2036342" cy="353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53"/>
              </a:lnTo>
              <a:lnTo>
                <a:pt x="2036342" y="176653"/>
              </a:lnTo>
              <a:lnTo>
                <a:pt x="2036342" y="3533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2038802" y="782028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38802" y="782028"/>
        <a:ext cx="1683035" cy="841517"/>
      </dsp:txXfrm>
    </dsp:sp>
    <dsp:sp modelId="{FF82801D-DF18-4673-9E88-D611614D28FF}">
      <dsp:nvSpPr>
        <dsp:cNvPr id="0" name=""/>
        <dsp:cNvSpPr/>
      </dsp:nvSpPr>
      <dsp:spPr>
        <a:xfrm>
          <a:off x="4075144" y="1976853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075144" y="1976853"/>
        <a:ext cx="1683035" cy="841517"/>
      </dsp:txXfrm>
    </dsp:sp>
    <dsp:sp modelId="{BB25E1F9-0EF8-4B7B-902B-A470A77C5D2A}">
      <dsp:nvSpPr>
        <dsp:cNvPr id="0" name=""/>
        <dsp:cNvSpPr/>
      </dsp:nvSpPr>
      <dsp:spPr>
        <a:xfrm>
          <a:off x="2038802" y="1976853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038802" y="1976853"/>
        <a:ext cx="1683035" cy="841517"/>
      </dsp:txXfrm>
    </dsp:sp>
    <dsp:sp modelId="{EE6DB07B-0255-452F-A567-149E68A096AC}">
      <dsp:nvSpPr>
        <dsp:cNvPr id="0" name=""/>
        <dsp:cNvSpPr/>
      </dsp:nvSpPr>
      <dsp:spPr>
        <a:xfrm>
          <a:off x="2459" y="1976853"/>
          <a:ext cx="1683035" cy="8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59" y="1976853"/>
        <a:ext cx="1683035" cy="8415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6E995-B38E-4943-AD6F-828F9C863EB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</a:t>
          </a:r>
          <a:r>
            <a:rPr lang="es-ES" sz="1200" kern="1200" dirty="0" smtClean="0"/>
            <a:t>Bucal</a:t>
          </a:r>
          <a:endParaRPr lang="es-ES" sz="1200" kern="1200" dirty="0" smtClean="0"/>
        </a:p>
      </dsp:txBody>
      <dsp:txXfrm>
        <a:off x="2156891" y="953758"/>
        <a:ext cx="1782216" cy="891108"/>
      </dsp:txXfrm>
    </dsp:sp>
    <dsp:sp modelId="{60C5216B-D491-4D9E-83BE-A9B5939F779C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09" y="2219132"/>
        <a:ext cx="1782216" cy="891108"/>
      </dsp:txXfrm>
    </dsp:sp>
    <dsp:sp modelId="{FEF61764-7BCF-43F9-8B0D-CECCEE81811C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56891" y="2219132"/>
        <a:ext cx="1782216" cy="891108"/>
      </dsp:txXfrm>
    </dsp:sp>
    <dsp:sp modelId="{40A9920A-424A-4684-9E72-DEA896F715F7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3373" y="2219132"/>
        <a:ext cx="1782216" cy="8911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849394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174560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849394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849394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849394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849394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849394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849394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849394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21826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3732292" y="21826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19" y="2906881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0156" y="2906881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057493" y="2906881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84830" y="2906881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2906881"/>
          <a:ext cx="126226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2906881"/>
        <a:ext cx="1262262" cy="1619999"/>
      </dsp:txXfrm>
    </dsp:sp>
    <dsp:sp modelId="{673E2BAB-A261-407F-BCEF-69321DEFB9E6}">
      <dsp:nvSpPr>
        <dsp:cNvPr id="0" name=""/>
        <dsp:cNvSpPr/>
      </dsp:nvSpPr>
      <dsp:spPr>
        <a:xfrm>
          <a:off x="7639504" y="2906881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7639504" y="2906881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11446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11446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01067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01067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11446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114469"/>
        <a:ext cx="1262262" cy="6311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972EB-CDC3-4774-9706-862E3483FE37}">
      <dsp:nvSpPr>
        <dsp:cNvPr id="0" name=""/>
        <dsp:cNvSpPr/>
      </dsp:nvSpPr>
      <dsp:spPr>
        <a:xfrm>
          <a:off x="4242075" y="78784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78784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730857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787844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78784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78784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96996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362460" y="96996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6830" y="3040009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78683" y="3040009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040009"/>
          <a:ext cx="2073235" cy="2091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</a:t>
          </a:r>
          <a:r>
            <a:rPr lang="es-ES" sz="1200" kern="1200" dirty="0" smtClean="0"/>
            <a:t>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</a:t>
          </a:r>
          <a:r>
            <a:rPr lang="es-ES" sz="1200" kern="1200" dirty="0" smtClean="0"/>
            <a:t>) Radiólogo(a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50536" y="3040009"/>
        <a:ext cx="2073235" cy="2091777"/>
      </dsp:txXfrm>
    </dsp:sp>
    <dsp:sp modelId="{0BC3837E-A42B-4823-8BA1-85D4CFB7F960}">
      <dsp:nvSpPr>
        <dsp:cNvPr id="0" name=""/>
        <dsp:cNvSpPr/>
      </dsp:nvSpPr>
      <dsp:spPr>
        <a:xfrm>
          <a:off x="5713928" y="304000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13928" y="3040009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393264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5713928" y="3932640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040009"/>
          <a:ext cx="1381696" cy="1297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385780" y="3040009"/>
        <a:ext cx="1381696" cy="1297917"/>
      </dsp:txXfrm>
    </dsp:sp>
    <dsp:sp modelId="{D14CC8D6-A8C8-4ECD-8578-6E445F5F15C0}">
      <dsp:nvSpPr>
        <dsp:cNvPr id="0" name=""/>
        <dsp:cNvSpPr/>
      </dsp:nvSpPr>
      <dsp:spPr>
        <a:xfrm>
          <a:off x="2860379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60379" y="1078000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078000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4532232" y="1078000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059005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2860379" y="2059005"/>
        <a:ext cx="1381696" cy="6908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 smtClean="0"/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  <a:endParaRPr lang="es-ES" sz="1200" kern="1200" dirty="0" smtClean="0"/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078650" y="1586445"/>
        <a:ext cx="1782216" cy="8911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12742" cy="193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3"/>
              </a:lnTo>
              <a:lnTo>
                <a:pt x="112742" y="193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30818" y="3691634"/>
          <a:ext cx="2620033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  <a:endParaRPr lang="es-MX" altLang="es-ES" sz="1200" kern="1200" dirty="0" smtClean="0"/>
        </a:p>
      </dsp:txBody>
      <dsp:txXfrm>
        <a:off x="4030818" y="3691634"/>
        <a:ext cx="2620033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199298" y="968777"/>
          <a:ext cx="150976" cy="168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308"/>
              </a:lnTo>
              <a:lnTo>
                <a:pt x="150976" y="1682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048322" y="968777"/>
          <a:ext cx="150976" cy="1682308"/>
        </a:xfrm>
        <a:custGeom>
          <a:avLst/>
          <a:gdLst/>
          <a:ahLst/>
          <a:cxnLst/>
          <a:rect l="0" t="0" r="0" b="0"/>
          <a:pathLst>
            <a:path>
              <a:moveTo>
                <a:pt x="150976" y="0"/>
              </a:moveTo>
              <a:lnTo>
                <a:pt x="150976" y="1682308"/>
              </a:lnTo>
              <a:lnTo>
                <a:pt x="0" y="16823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199298" y="968777"/>
          <a:ext cx="150976" cy="66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20"/>
              </a:lnTo>
              <a:lnTo>
                <a:pt x="150976" y="661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048322" y="968777"/>
          <a:ext cx="150976" cy="661420"/>
        </a:xfrm>
        <a:custGeom>
          <a:avLst/>
          <a:gdLst/>
          <a:ahLst/>
          <a:cxnLst/>
          <a:rect l="0" t="0" r="0" b="0"/>
          <a:pathLst>
            <a:path>
              <a:moveTo>
                <a:pt x="150976" y="0"/>
              </a:moveTo>
              <a:lnTo>
                <a:pt x="150976" y="661420"/>
              </a:lnTo>
              <a:lnTo>
                <a:pt x="0" y="661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199298" y="968777"/>
          <a:ext cx="3479645" cy="234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751"/>
              </a:lnTo>
              <a:lnTo>
                <a:pt x="3479645" y="2192751"/>
              </a:lnTo>
              <a:lnTo>
                <a:pt x="3479645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199298" y="968777"/>
          <a:ext cx="1739822" cy="234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751"/>
              </a:lnTo>
              <a:lnTo>
                <a:pt x="1739822" y="2192751"/>
              </a:lnTo>
              <a:lnTo>
                <a:pt x="1739822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E77DC-F8A8-4D87-9261-93B4512F63B2}">
      <dsp:nvSpPr>
        <dsp:cNvPr id="0" name=""/>
        <dsp:cNvSpPr/>
      </dsp:nvSpPr>
      <dsp:spPr>
        <a:xfrm>
          <a:off x="4153578" y="968777"/>
          <a:ext cx="91440" cy="234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459475" y="968777"/>
          <a:ext cx="1739822" cy="2343728"/>
        </a:xfrm>
        <a:custGeom>
          <a:avLst/>
          <a:gdLst/>
          <a:ahLst/>
          <a:cxnLst/>
          <a:rect l="0" t="0" r="0" b="0"/>
          <a:pathLst>
            <a:path>
              <a:moveTo>
                <a:pt x="1739822" y="0"/>
              </a:moveTo>
              <a:lnTo>
                <a:pt x="1739822" y="2192751"/>
              </a:lnTo>
              <a:lnTo>
                <a:pt x="0" y="2192751"/>
              </a:lnTo>
              <a:lnTo>
                <a:pt x="0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673932" y="4031441"/>
          <a:ext cx="91440" cy="301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19652" y="968777"/>
          <a:ext cx="3479645" cy="2343728"/>
        </a:xfrm>
        <a:custGeom>
          <a:avLst/>
          <a:gdLst/>
          <a:ahLst/>
          <a:cxnLst/>
          <a:rect l="0" t="0" r="0" b="0"/>
          <a:pathLst>
            <a:path>
              <a:moveTo>
                <a:pt x="3479645" y="0"/>
              </a:moveTo>
              <a:lnTo>
                <a:pt x="3479645" y="2192751"/>
              </a:lnTo>
              <a:lnTo>
                <a:pt x="0" y="2192751"/>
              </a:lnTo>
              <a:lnTo>
                <a:pt x="0" y="234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298674" y="249842"/>
          <a:ext cx="1801248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298674" y="249842"/>
        <a:ext cx="1801248" cy="718935"/>
      </dsp:txXfrm>
    </dsp:sp>
    <dsp:sp modelId="{A122AB98-6AEB-4224-8BB5-6741593B0990}">
      <dsp:nvSpPr>
        <dsp:cNvPr id="0" name=""/>
        <dsp:cNvSpPr/>
      </dsp:nvSpPr>
      <dsp:spPr>
        <a:xfrm>
          <a:off x="717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17" y="3312506"/>
        <a:ext cx="1437870" cy="718935"/>
      </dsp:txXfrm>
    </dsp:sp>
    <dsp:sp modelId="{B838292E-CF48-4ACF-9FBB-C7DFDDA1F89F}">
      <dsp:nvSpPr>
        <dsp:cNvPr id="0" name=""/>
        <dsp:cNvSpPr/>
      </dsp:nvSpPr>
      <dsp:spPr>
        <a:xfrm>
          <a:off x="717" y="4333394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17" y="4333394"/>
        <a:ext cx="1437870" cy="718935"/>
      </dsp:txXfrm>
    </dsp:sp>
    <dsp:sp modelId="{9F3C72B1-35C5-4233-BBCB-24017EF016DB}">
      <dsp:nvSpPr>
        <dsp:cNvPr id="0" name=""/>
        <dsp:cNvSpPr/>
      </dsp:nvSpPr>
      <dsp:spPr>
        <a:xfrm>
          <a:off x="1740540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740540" y="3312506"/>
        <a:ext cx="1437870" cy="718935"/>
      </dsp:txXfrm>
    </dsp:sp>
    <dsp:sp modelId="{372DAC77-973E-4CE5-93ED-896C06167336}">
      <dsp:nvSpPr>
        <dsp:cNvPr id="0" name=""/>
        <dsp:cNvSpPr/>
      </dsp:nvSpPr>
      <dsp:spPr>
        <a:xfrm>
          <a:off x="3480363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80363" y="3312506"/>
        <a:ext cx="1437870" cy="718935"/>
      </dsp:txXfrm>
    </dsp:sp>
    <dsp:sp modelId="{01762AC5-3F38-49B4-A72F-5B0B37B1FB90}">
      <dsp:nvSpPr>
        <dsp:cNvPr id="0" name=""/>
        <dsp:cNvSpPr/>
      </dsp:nvSpPr>
      <dsp:spPr>
        <a:xfrm>
          <a:off x="5220186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220186" y="3312506"/>
        <a:ext cx="1437870" cy="718935"/>
      </dsp:txXfrm>
    </dsp:sp>
    <dsp:sp modelId="{14141957-0A00-4A87-867B-0312D78A39FB}">
      <dsp:nvSpPr>
        <dsp:cNvPr id="0" name=""/>
        <dsp:cNvSpPr/>
      </dsp:nvSpPr>
      <dsp:spPr>
        <a:xfrm>
          <a:off x="6960009" y="3312506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960009" y="3312506"/>
        <a:ext cx="1437870" cy="718935"/>
      </dsp:txXfrm>
    </dsp:sp>
    <dsp:sp modelId="{238AD271-90C3-47DF-B3A7-6B125E9867B2}">
      <dsp:nvSpPr>
        <dsp:cNvPr id="0" name=""/>
        <dsp:cNvSpPr/>
      </dsp:nvSpPr>
      <dsp:spPr>
        <a:xfrm>
          <a:off x="2610451" y="1270730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610451" y="1270730"/>
        <a:ext cx="1437870" cy="718935"/>
      </dsp:txXfrm>
    </dsp:sp>
    <dsp:sp modelId="{5B92A3F6-F2CE-4F67-82FB-9479D0CA0278}">
      <dsp:nvSpPr>
        <dsp:cNvPr id="0" name=""/>
        <dsp:cNvSpPr/>
      </dsp:nvSpPr>
      <dsp:spPr>
        <a:xfrm>
          <a:off x="4350274" y="1270730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350274" y="1270730"/>
        <a:ext cx="1437870" cy="718935"/>
      </dsp:txXfrm>
    </dsp:sp>
    <dsp:sp modelId="{127F4A3A-C604-45FA-9AC1-92D6E8C2647D}">
      <dsp:nvSpPr>
        <dsp:cNvPr id="0" name=""/>
        <dsp:cNvSpPr/>
      </dsp:nvSpPr>
      <dsp:spPr>
        <a:xfrm>
          <a:off x="2610451" y="2291618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0451" y="2291618"/>
        <a:ext cx="1437870" cy="718935"/>
      </dsp:txXfrm>
    </dsp:sp>
    <dsp:sp modelId="{250097A1-EE4E-4CC3-ABF1-D9490B3D899C}">
      <dsp:nvSpPr>
        <dsp:cNvPr id="0" name=""/>
        <dsp:cNvSpPr/>
      </dsp:nvSpPr>
      <dsp:spPr>
        <a:xfrm>
          <a:off x="4350274" y="2291618"/>
          <a:ext cx="1437870" cy="718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350274" y="2291618"/>
        <a:ext cx="1437870" cy="7189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809253" y="4334619"/>
        <a:ext cx="1580118" cy="5925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  <a:endParaRPr lang="es-ES" sz="1200" kern="1200" dirty="0" smtClean="0"/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43356" y="1719562"/>
        <a:ext cx="1207696" cy="60384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</a:t>
          </a:r>
          <a:endParaRPr lang="es-ES" sz="1200" kern="1200" dirty="0" smtClean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796064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08399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1733384" y="128694"/>
              </a:lnTo>
              <a:lnTo>
                <a:pt x="1733384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062679" y="4096025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062679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062679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062679" y="1485359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95" y="2883327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15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1733384" y="0"/>
              </a:moveTo>
              <a:lnTo>
                <a:pt x="1733384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41666" y="615137"/>
          <a:ext cx="2166733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2166733" y="128694"/>
              </a:lnTo>
              <a:lnTo>
                <a:pt x="2166733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8AD1-619C-40E5-919D-005DE058757A}">
      <dsp:nvSpPr>
        <dsp:cNvPr id="0" name=""/>
        <dsp:cNvSpPr/>
      </dsp:nvSpPr>
      <dsp:spPr>
        <a:xfrm>
          <a:off x="2595905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C2D88-7BD8-4B3A-95B5-6D43DDFFE92D}">
      <dsp:nvSpPr>
        <dsp:cNvPr id="0" name=""/>
        <dsp:cNvSpPr/>
      </dsp:nvSpPr>
      <dsp:spPr>
        <a:xfrm>
          <a:off x="1774933" y="1485359"/>
          <a:ext cx="866692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866692" y="128694"/>
              </a:lnTo>
              <a:lnTo>
                <a:pt x="866692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862514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862514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908234" y="1485359"/>
          <a:ext cx="866698" cy="257389"/>
        </a:xfrm>
        <a:custGeom>
          <a:avLst/>
          <a:gdLst/>
          <a:ahLst/>
          <a:cxnLst/>
          <a:rect l="0" t="0" r="0" b="0"/>
          <a:pathLst>
            <a:path>
              <a:moveTo>
                <a:pt x="866698" y="0"/>
              </a:moveTo>
              <a:lnTo>
                <a:pt x="866698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74933" y="615137"/>
          <a:ext cx="2166733" cy="257389"/>
        </a:xfrm>
        <a:custGeom>
          <a:avLst/>
          <a:gdLst/>
          <a:ahLst/>
          <a:cxnLst/>
          <a:rect l="0" t="0" r="0" b="0"/>
          <a:pathLst>
            <a:path>
              <a:moveTo>
                <a:pt x="2166733" y="0"/>
              </a:moveTo>
              <a:lnTo>
                <a:pt x="2166733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90928" y="2304"/>
          <a:ext cx="2101475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890928" y="2304"/>
        <a:ext cx="2101475" cy="612832"/>
      </dsp:txXfrm>
    </dsp:sp>
    <dsp:sp modelId="{57FF8BEC-B0EA-48AE-8BDD-9E6F4FABFD87}">
      <dsp:nvSpPr>
        <dsp:cNvPr id="0" name=""/>
        <dsp:cNvSpPr/>
      </dsp:nvSpPr>
      <dsp:spPr>
        <a:xfrm>
          <a:off x="1018930" y="872526"/>
          <a:ext cx="151200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18930" y="872526"/>
        <a:ext cx="1512004" cy="612832"/>
      </dsp:txXfrm>
    </dsp:sp>
    <dsp:sp modelId="{820968F9-2E0B-4F31-8796-2C210491A2DE}">
      <dsp:nvSpPr>
        <dsp:cNvPr id="0" name=""/>
        <dsp:cNvSpPr/>
      </dsp:nvSpPr>
      <dsp:spPr>
        <a:xfrm>
          <a:off x="170237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70237" y="1742748"/>
        <a:ext cx="1475994" cy="612832"/>
      </dsp:txXfrm>
    </dsp:sp>
    <dsp:sp modelId="{D5448BF4-97DF-45EF-BB7E-534478A93B50}">
      <dsp:nvSpPr>
        <dsp:cNvPr id="0" name=""/>
        <dsp:cNvSpPr/>
      </dsp:nvSpPr>
      <dsp:spPr>
        <a:xfrm>
          <a:off x="170237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170237" y="2612970"/>
        <a:ext cx="1475994" cy="612832"/>
      </dsp:txXfrm>
    </dsp:sp>
    <dsp:sp modelId="{6F99B58D-898B-40C4-A885-166BF62777BB}">
      <dsp:nvSpPr>
        <dsp:cNvPr id="0" name=""/>
        <dsp:cNvSpPr/>
      </dsp:nvSpPr>
      <dsp:spPr>
        <a:xfrm>
          <a:off x="170237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70237" y="3483192"/>
        <a:ext cx="1475994" cy="612832"/>
      </dsp:txXfrm>
    </dsp:sp>
    <dsp:sp modelId="{71D37172-504E-4D27-9A20-6928AF0B4525}">
      <dsp:nvSpPr>
        <dsp:cNvPr id="0" name=""/>
        <dsp:cNvSpPr/>
      </dsp:nvSpPr>
      <dsp:spPr>
        <a:xfrm>
          <a:off x="1903621" y="1742748"/>
          <a:ext cx="1476006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03621" y="1742748"/>
        <a:ext cx="1476006" cy="612832"/>
      </dsp:txXfrm>
    </dsp:sp>
    <dsp:sp modelId="{3BA6D721-2906-48C6-A7A9-28C254B84ADE}">
      <dsp:nvSpPr>
        <dsp:cNvPr id="0" name=""/>
        <dsp:cNvSpPr/>
      </dsp:nvSpPr>
      <dsp:spPr>
        <a:xfrm>
          <a:off x="1903621" y="2612970"/>
          <a:ext cx="1476006" cy="89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1903621" y="2612970"/>
        <a:ext cx="1476006" cy="899993"/>
      </dsp:txXfrm>
    </dsp:sp>
    <dsp:sp modelId="{97E43134-D068-44FB-9367-42C28D35779F}">
      <dsp:nvSpPr>
        <dsp:cNvPr id="0" name=""/>
        <dsp:cNvSpPr/>
      </dsp:nvSpPr>
      <dsp:spPr>
        <a:xfrm>
          <a:off x="5352397" y="872526"/>
          <a:ext cx="151200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352397" y="872526"/>
        <a:ext cx="1512004" cy="612832"/>
      </dsp:txXfrm>
    </dsp:sp>
    <dsp:sp modelId="{0C251DFA-4A0A-4F30-AE2A-9DECE8C221C6}">
      <dsp:nvSpPr>
        <dsp:cNvPr id="0" name=""/>
        <dsp:cNvSpPr/>
      </dsp:nvSpPr>
      <dsp:spPr>
        <a:xfrm>
          <a:off x="3637018" y="1742748"/>
          <a:ext cx="1475994" cy="114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3637018" y="1742748"/>
        <a:ext cx="1475994" cy="1140579"/>
      </dsp:txXfrm>
    </dsp:sp>
    <dsp:sp modelId="{7656F621-8197-440C-A63E-AE90CE592D13}">
      <dsp:nvSpPr>
        <dsp:cNvPr id="0" name=""/>
        <dsp:cNvSpPr/>
      </dsp:nvSpPr>
      <dsp:spPr>
        <a:xfrm>
          <a:off x="3637018" y="3140717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637018" y="3140717"/>
        <a:ext cx="1475994" cy="612832"/>
      </dsp:txXfrm>
    </dsp:sp>
    <dsp:sp modelId="{39D289FF-D3F2-4818-BFB0-18BF4CAFD425}">
      <dsp:nvSpPr>
        <dsp:cNvPr id="0" name=""/>
        <dsp:cNvSpPr/>
      </dsp:nvSpPr>
      <dsp:spPr>
        <a:xfrm>
          <a:off x="5370402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5370402" y="1742748"/>
        <a:ext cx="1475994" cy="612832"/>
      </dsp:txXfrm>
    </dsp:sp>
    <dsp:sp modelId="{28FB614D-7FA4-4336-8E00-1C130EBC9A73}">
      <dsp:nvSpPr>
        <dsp:cNvPr id="0" name=""/>
        <dsp:cNvSpPr/>
      </dsp:nvSpPr>
      <dsp:spPr>
        <a:xfrm>
          <a:off x="5370402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5370402" y="2612970"/>
        <a:ext cx="1475994" cy="612832"/>
      </dsp:txXfrm>
    </dsp:sp>
    <dsp:sp modelId="{1C89CBDE-1E2C-43A9-9B92-F7223E55648B}">
      <dsp:nvSpPr>
        <dsp:cNvPr id="0" name=""/>
        <dsp:cNvSpPr/>
      </dsp:nvSpPr>
      <dsp:spPr>
        <a:xfrm>
          <a:off x="5370402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370402" y="3483192"/>
        <a:ext cx="1475994" cy="612832"/>
      </dsp:txXfrm>
    </dsp:sp>
    <dsp:sp modelId="{4A8D5658-B2DD-47E8-ABD7-1EE55F3FEA19}">
      <dsp:nvSpPr>
        <dsp:cNvPr id="0" name=""/>
        <dsp:cNvSpPr/>
      </dsp:nvSpPr>
      <dsp:spPr>
        <a:xfrm>
          <a:off x="5370402" y="4353414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370402" y="4353414"/>
        <a:ext cx="1475994" cy="612832"/>
      </dsp:txXfrm>
    </dsp:sp>
    <dsp:sp modelId="{4E0B86EE-0949-44F2-8C76-C0BDD0EB6F49}">
      <dsp:nvSpPr>
        <dsp:cNvPr id="0" name=""/>
        <dsp:cNvSpPr/>
      </dsp:nvSpPr>
      <dsp:spPr>
        <a:xfrm>
          <a:off x="7103786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03786" y="1742748"/>
        <a:ext cx="1475994" cy="612832"/>
      </dsp:txXfrm>
    </dsp:sp>
    <dsp:sp modelId="{70E59F26-C358-4F24-93F6-9CFDBA0220AF}">
      <dsp:nvSpPr>
        <dsp:cNvPr id="0" name=""/>
        <dsp:cNvSpPr/>
      </dsp:nvSpPr>
      <dsp:spPr>
        <a:xfrm>
          <a:off x="7103786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7103786" y="2612970"/>
        <a:ext cx="1475994" cy="6128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80D03-413A-45CB-88C7-162F5639A2A3}">
      <dsp:nvSpPr>
        <dsp:cNvPr id="0" name=""/>
        <dsp:cNvSpPr/>
      </dsp:nvSpPr>
      <dsp:spPr>
        <a:xfrm>
          <a:off x="3104814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3407810"/>
        <a:ext cx="1799994" cy="599678"/>
      </dsp:txXfrm>
    </dsp:sp>
    <dsp:sp modelId="{D63CE081-E374-462E-B5EF-1097C8C76F22}">
      <dsp:nvSpPr>
        <dsp:cNvPr id="0" name=""/>
        <dsp:cNvSpPr/>
      </dsp:nvSpPr>
      <dsp:spPr>
        <a:xfrm>
          <a:off x="225053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4259354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478472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850328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04608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04608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5799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2092330" y="138110"/>
              </a:lnTo>
              <a:lnTo>
                <a:pt x="209233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B015-2B4F-4FE4-A819-A359450D707F}">
      <dsp:nvSpPr>
        <dsp:cNvPr id="0" name=""/>
        <dsp:cNvSpPr/>
      </dsp:nvSpPr>
      <dsp:spPr>
        <a:xfrm>
          <a:off x="2456879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665667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836932" y="138110"/>
              </a:lnTo>
              <a:lnTo>
                <a:pt x="836932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783015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83015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83015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828735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836932" y="0"/>
              </a:moveTo>
              <a:lnTo>
                <a:pt x="836932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2092330" y="0"/>
              </a:moveTo>
              <a:lnTo>
                <a:pt x="2092330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630382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</a:t>
          </a:r>
          <a:r>
            <a:rPr lang="es-ES" sz="1200" kern="1200" dirty="0" smtClean="0"/>
            <a:t>Tucán</a:t>
          </a:r>
          <a:endParaRPr lang="es-ES" sz="1200" kern="1200" dirty="0"/>
        </a:p>
      </dsp:txBody>
      <dsp:txXfrm>
        <a:off x="2630382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12991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29914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12991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29914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129914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129914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71065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71065" y="4670191"/>
        <a:ext cx="1315341" cy="657670"/>
      </dsp:txXfrm>
    </dsp:sp>
    <dsp:sp modelId="{0A95CF5F-3AD5-40EE-954C-BFC5CA4060BF}">
      <dsp:nvSpPr>
        <dsp:cNvPr id="0" name=""/>
        <dsp:cNvSpPr/>
      </dsp:nvSpPr>
      <dsp:spPr>
        <a:xfrm>
          <a:off x="180377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03778" y="1868514"/>
        <a:ext cx="1397642" cy="657670"/>
      </dsp:txXfrm>
    </dsp:sp>
    <dsp:sp modelId="{FB77D753-C6AC-4AC2-8855-23891475FE4E}">
      <dsp:nvSpPr>
        <dsp:cNvPr id="0" name=""/>
        <dsp:cNvSpPr/>
      </dsp:nvSpPr>
      <dsp:spPr>
        <a:xfrm>
          <a:off x="1844929" y="2802406"/>
          <a:ext cx="1315341" cy="112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1844929" y="2802406"/>
        <a:ext cx="1315341" cy="1128036"/>
      </dsp:txXfrm>
    </dsp:sp>
    <dsp:sp modelId="{97E43134-D068-44FB-9367-42C28D35779F}">
      <dsp:nvSpPr>
        <dsp:cNvPr id="0" name=""/>
        <dsp:cNvSpPr/>
      </dsp:nvSpPr>
      <dsp:spPr>
        <a:xfrm>
          <a:off x="515150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51506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3477642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77642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3477642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477642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515150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5151506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515150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51506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6825370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6825370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6825370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6825370" y="2802406"/>
        <a:ext cx="1397642" cy="65767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806319" y="2651"/>
          <a:ext cx="2037432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06319" y="2651"/>
        <a:ext cx="2037432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Máquina Liviana</a:t>
          </a: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 / O </a:t>
          </a:r>
        </a:p>
      </dsp:txBody>
      <dsp:txXfrm>
        <a:off x="2098207" y="1502846"/>
        <a:ext cx="1615899" cy="5282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919324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919324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919324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919324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7080906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6151048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3094483" y="128139"/>
              </a:lnTo>
              <a:lnTo>
                <a:pt x="3094483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9824-45BD-42D8-B46F-61E0AFEA6E28}">
      <dsp:nvSpPr>
        <dsp:cNvPr id="0" name=""/>
        <dsp:cNvSpPr/>
      </dsp:nvSpPr>
      <dsp:spPr>
        <a:xfrm>
          <a:off x="4382771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E2B26-E953-41D1-8BB3-9416880625FD}">
      <dsp:nvSpPr>
        <dsp:cNvPr id="0" name=""/>
        <dsp:cNvSpPr/>
      </dsp:nvSpPr>
      <dsp:spPr>
        <a:xfrm>
          <a:off x="3544353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2614495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2614495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2614495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2660215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846219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846219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846219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846219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846219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891939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3094483" y="0"/>
              </a:moveTo>
              <a:lnTo>
                <a:pt x="3094483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35941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5941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35941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35941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35941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35941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35941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35941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35941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35941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1904217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1904217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1904217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1904217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4375913"/>
        <a:ext cx="1511997" cy="531809"/>
      </dsp:txXfrm>
    </dsp:sp>
    <dsp:sp modelId="{38B9925D-D01F-4ABE-BA6C-6E4D609A02A6}">
      <dsp:nvSpPr>
        <dsp:cNvPr id="0" name=""/>
        <dsp:cNvSpPr/>
      </dsp:nvSpPr>
      <dsp:spPr>
        <a:xfrm>
          <a:off x="3672493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72493" y="1671755"/>
        <a:ext cx="1511997" cy="610188"/>
      </dsp:txXfrm>
    </dsp:sp>
    <dsp:sp modelId="{600C7E3A-964A-4BE6-813C-D41F37CA6840}">
      <dsp:nvSpPr>
        <dsp:cNvPr id="0" name=""/>
        <dsp:cNvSpPr/>
      </dsp:nvSpPr>
      <dsp:spPr>
        <a:xfrm>
          <a:off x="3672493" y="2538222"/>
          <a:ext cx="1511997" cy="1458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  <a:endParaRPr lang="es-ES" sz="1200" kern="1200" dirty="0" smtClean="0"/>
        </a:p>
      </dsp:txBody>
      <dsp:txXfrm>
        <a:off x="3672493" y="2538222"/>
        <a:ext cx="1511997" cy="1458080"/>
      </dsp:txXfrm>
    </dsp:sp>
    <dsp:sp modelId="{1A3090D6-5EF0-4066-9307-76A502D4EF68}">
      <dsp:nvSpPr>
        <dsp:cNvPr id="0" name=""/>
        <dsp:cNvSpPr/>
      </dsp:nvSpPr>
      <dsp:spPr>
        <a:xfrm>
          <a:off x="6324907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24907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5440769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5440769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5440769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5440769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7209045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7209045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7209045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7209045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7209045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209045" y="5059244"/>
        <a:ext cx="1511997" cy="531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3276364" y="2232247"/>
          <a:ext cx="176166" cy="57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688"/>
              </a:lnTo>
              <a:lnTo>
                <a:pt x="176166" y="5796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3100197" y="2232247"/>
          <a:ext cx="176166" cy="579688"/>
        </a:xfrm>
        <a:custGeom>
          <a:avLst/>
          <a:gdLst/>
          <a:ahLst/>
          <a:cxnLst/>
          <a:rect l="0" t="0" r="0" b="0"/>
          <a:pathLst>
            <a:path>
              <a:moveTo>
                <a:pt x="176166" y="0"/>
              </a:moveTo>
              <a:lnTo>
                <a:pt x="176166" y="579688"/>
              </a:lnTo>
              <a:lnTo>
                <a:pt x="0" y="5796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8A25F-289E-4BBF-B3F7-B9051337EA5A}">
      <dsp:nvSpPr>
        <dsp:cNvPr id="0" name=""/>
        <dsp:cNvSpPr/>
      </dsp:nvSpPr>
      <dsp:spPr>
        <a:xfrm>
          <a:off x="3230644" y="4223265"/>
          <a:ext cx="91440" cy="169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2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7B5E0-1B93-4E6C-AF48-11E6E792E577}">
      <dsp:nvSpPr>
        <dsp:cNvPr id="0" name=""/>
        <dsp:cNvSpPr/>
      </dsp:nvSpPr>
      <dsp:spPr>
        <a:xfrm>
          <a:off x="3230644" y="2232247"/>
          <a:ext cx="91440" cy="1152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21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3230643" y="1206177"/>
          <a:ext cx="91440" cy="187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126122" y="360041"/>
          <a:ext cx="2300483" cy="846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126122" y="360041"/>
        <a:ext cx="2300483" cy="846136"/>
      </dsp:txXfrm>
    </dsp:sp>
    <dsp:sp modelId="{ECD6F034-0843-4543-A3AE-98E7E38A772F}">
      <dsp:nvSpPr>
        <dsp:cNvPr id="0" name=""/>
        <dsp:cNvSpPr/>
      </dsp:nvSpPr>
      <dsp:spPr>
        <a:xfrm>
          <a:off x="2437475" y="1393358"/>
          <a:ext cx="1677776" cy="838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37475" y="1393358"/>
        <a:ext cx="1677776" cy="838888"/>
      </dsp:txXfrm>
    </dsp:sp>
    <dsp:sp modelId="{1EBF0D39-EDC9-4FC4-ADBE-3B8EE4449A9F}">
      <dsp:nvSpPr>
        <dsp:cNvPr id="0" name=""/>
        <dsp:cNvSpPr/>
      </dsp:nvSpPr>
      <dsp:spPr>
        <a:xfrm>
          <a:off x="2437475" y="3384376"/>
          <a:ext cx="1677776" cy="838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Bibliotecas</a:t>
          </a:r>
          <a:endParaRPr lang="es-ES" sz="1200" kern="1200" dirty="0" smtClean="0"/>
        </a:p>
      </dsp:txBody>
      <dsp:txXfrm>
        <a:off x="2437475" y="3384376"/>
        <a:ext cx="1677776" cy="838888"/>
      </dsp:txXfrm>
    </dsp:sp>
    <dsp:sp modelId="{BCF3D3A7-9FCD-467A-8A8D-1ECEA9098620}">
      <dsp:nvSpPr>
        <dsp:cNvPr id="0" name=""/>
        <dsp:cNvSpPr/>
      </dsp:nvSpPr>
      <dsp:spPr>
        <a:xfrm>
          <a:off x="2437475" y="4392485"/>
          <a:ext cx="1677776" cy="838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37475" y="4392485"/>
        <a:ext cx="1677776" cy="838888"/>
      </dsp:txXfrm>
    </dsp:sp>
    <dsp:sp modelId="{89B0C5B1-098B-433A-B975-941F45EBA7D3}">
      <dsp:nvSpPr>
        <dsp:cNvPr id="0" name=""/>
        <dsp:cNvSpPr/>
      </dsp:nvSpPr>
      <dsp:spPr>
        <a:xfrm>
          <a:off x="1422420" y="2392491"/>
          <a:ext cx="1677776" cy="838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22420" y="2392491"/>
        <a:ext cx="1677776" cy="838888"/>
      </dsp:txXfrm>
    </dsp:sp>
    <dsp:sp modelId="{78477EE5-B0CD-436E-96B2-5A846FA6A823}">
      <dsp:nvSpPr>
        <dsp:cNvPr id="0" name=""/>
        <dsp:cNvSpPr/>
      </dsp:nvSpPr>
      <dsp:spPr>
        <a:xfrm>
          <a:off x="3452530" y="2392491"/>
          <a:ext cx="1677776" cy="838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452530" y="2392491"/>
        <a:ext cx="1677776" cy="83888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3048000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517"/>
              </a:lnTo>
              <a:lnTo>
                <a:pt x="14533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3048000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422"/>
              </a:lnTo>
              <a:lnTo>
                <a:pt x="14533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B2769-C811-457D-8257-99856BA5EACB}">
      <dsp:nvSpPr>
        <dsp:cNvPr id="0" name=""/>
        <dsp:cNvSpPr/>
      </dsp:nvSpPr>
      <dsp:spPr>
        <a:xfrm>
          <a:off x="3048000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328"/>
              </a:lnTo>
              <a:lnTo>
                <a:pt x="14533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47163" y="2411"/>
          <a:ext cx="2001673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7163" y="2411"/>
        <a:ext cx="2001673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2119" y="2905764"/>
        <a:ext cx="2330550" cy="692050"/>
      </dsp:txXfrm>
    </dsp:sp>
    <dsp:sp modelId="{3B927AE2-9977-42B8-805C-7648046F3053}">
      <dsp:nvSpPr>
        <dsp:cNvPr id="0" name=""/>
        <dsp:cNvSpPr/>
      </dsp:nvSpPr>
      <dsp:spPr>
        <a:xfrm>
          <a:off x="3193330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193330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572119" y="3769859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3193330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193330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</a:p>
      </dsp:txBody>
      <dsp:txXfrm>
        <a:off x="572119" y="4633954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3193330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3193330" y="4633954"/>
        <a:ext cx="2330550" cy="6920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Jefe(a) de </a:t>
          </a:r>
          <a:r>
            <a:rPr lang="es-ES" sz="1200" b="0" kern="1200" dirty="0" smtClean="0"/>
            <a:t>Bibliotecas</a:t>
          </a:r>
          <a:endParaRPr lang="es-ES" sz="1200" b="0" kern="1200" dirty="0" smtClean="0"/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Intendencia</a:t>
          </a:r>
          <a:endParaRPr lang="es-ES" sz="1200" kern="1200" dirty="0" smtClean="0"/>
        </a:p>
      </dsp:txBody>
      <dsp:txXfrm>
        <a:off x="4374842" y="1935528"/>
        <a:ext cx="1204449" cy="60222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048000" y="964047"/>
          <a:ext cx="1879952" cy="48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52"/>
              </a:lnTo>
              <a:lnTo>
                <a:pt x="1879952" y="244952"/>
              </a:lnTo>
              <a:lnTo>
                <a:pt x="1879952" y="489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636607" y="964047"/>
          <a:ext cx="1411392" cy="489904"/>
        </a:xfrm>
        <a:custGeom>
          <a:avLst/>
          <a:gdLst/>
          <a:ahLst/>
          <a:cxnLst/>
          <a:rect l="0" t="0" r="0" b="0"/>
          <a:pathLst>
            <a:path>
              <a:moveTo>
                <a:pt x="1411392" y="0"/>
              </a:moveTo>
              <a:lnTo>
                <a:pt x="1411392" y="244952"/>
              </a:lnTo>
              <a:lnTo>
                <a:pt x="0" y="244952"/>
              </a:lnTo>
              <a:lnTo>
                <a:pt x="0" y="4899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881559" y="463598"/>
          <a:ext cx="2332880" cy="500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Jefe(a) de </a:t>
          </a:r>
          <a:r>
            <a:rPr lang="es-ES" sz="1200" b="0" kern="1200" dirty="0" smtClean="0"/>
            <a:t>Bibliotecas</a:t>
          </a:r>
          <a:endParaRPr lang="es-ES" sz="1200" b="0" kern="1200" dirty="0" smtClean="0"/>
        </a:p>
      </dsp:txBody>
      <dsp:txXfrm>
        <a:off x="1881559" y="463598"/>
        <a:ext cx="2332880" cy="500449"/>
      </dsp:txXfrm>
    </dsp:sp>
    <dsp:sp modelId="{E4500AE6-F970-4C15-AEF7-7D9D80CAD4BF}">
      <dsp:nvSpPr>
        <dsp:cNvPr id="0" name=""/>
        <dsp:cNvSpPr/>
      </dsp:nvSpPr>
      <dsp:spPr>
        <a:xfrm>
          <a:off x="1607" y="1453952"/>
          <a:ext cx="3269999" cy="2146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07" y="1453952"/>
        <a:ext cx="3269999" cy="2146448"/>
      </dsp:txXfrm>
    </dsp:sp>
    <dsp:sp modelId="{C1AB1745-0E2B-419A-A767-8341E429DDDD}">
      <dsp:nvSpPr>
        <dsp:cNvPr id="0" name=""/>
        <dsp:cNvSpPr/>
      </dsp:nvSpPr>
      <dsp:spPr>
        <a:xfrm>
          <a:off x="3761511" y="1453952"/>
          <a:ext cx="2332880" cy="11664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761511" y="1453952"/>
        <a:ext cx="2332880" cy="116644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4BC1-8FEC-481F-BA19-D8ED0864F507}">
      <dsp:nvSpPr>
        <dsp:cNvPr id="0" name=""/>
        <dsp:cNvSpPr/>
      </dsp:nvSpPr>
      <dsp:spPr>
        <a:xfrm>
          <a:off x="3102088" y="936105"/>
          <a:ext cx="102267" cy="4731418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4731418"/>
              </a:lnTo>
              <a:lnTo>
                <a:pt x="0" y="47314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204355" y="936105"/>
          <a:ext cx="102267" cy="408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931"/>
              </a:lnTo>
              <a:lnTo>
                <a:pt x="102267" y="408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102088" y="936105"/>
          <a:ext cx="102267" cy="4087931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4087931"/>
              </a:lnTo>
              <a:lnTo>
                <a:pt x="0" y="4087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936105"/>
          <a:ext cx="102267" cy="345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328"/>
              </a:lnTo>
              <a:lnTo>
                <a:pt x="102267" y="345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102088" y="936105"/>
          <a:ext cx="102267" cy="3454328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3454328"/>
              </a:lnTo>
              <a:lnTo>
                <a:pt x="0" y="345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936105"/>
          <a:ext cx="102267" cy="2820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719"/>
              </a:lnTo>
              <a:lnTo>
                <a:pt x="102267" y="2820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102088" y="936105"/>
          <a:ext cx="102267" cy="2820719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2820719"/>
              </a:lnTo>
              <a:lnTo>
                <a:pt x="0" y="2820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936105"/>
          <a:ext cx="102267" cy="2135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29"/>
              </a:lnTo>
              <a:lnTo>
                <a:pt x="102267" y="2135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102088" y="936105"/>
          <a:ext cx="102267" cy="2135829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2135829"/>
              </a:lnTo>
              <a:lnTo>
                <a:pt x="0" y="2135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936105"/>
          <a:ext cx="102267" cy="1395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825"/>
              </a:lnTo>
              <a:lnTo>
                <a:pt x="102267" y="1395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102088" y="936105"/>
          <a:ext cx="102267" cy="1395825"/>
        </a:xfrm>
        <a:custGeom>
          <a:avLst/>
          <a:gdLst/>
          <a:ahLst/>
          <a:cxnLst/>
          <a:rect l="0" t="0" r="0" b="0"/>
          <a:pathLst>
            <a:path>
              <a:moveTo>
                <a:pt x="102267" y="0"/>
              </a:moveTo>
              <a:lnTo>
                <a:pt x="102267" y="1395825"/>
              </a:lnTo>
              <a:lnTo>
                <a:pt x="0" y="1395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936105"/>
          <a:ext cx="102267" cy="317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634"/>
              </a:lnTo>
              <a:lnTo>
                <a:pt x="102267" y="317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7502" y="936105"/>
          <a:ext cx="136853" cy="317634"/>
        </a:xfrm>
        <a:custGeom>
          <a:avLst/>
          <a:gdLst/>
          <a:ahLst/>
          <a:cxnLst/>
          <a:rect l="0" t="0" r="0" b="0"/>
          <a:pathLst>
            <a:path>
              <a:moveTo>
                <a:pt x="136853" y="0"/>
              </a:moveTo>
              <a:lnTo>
                <a:pt x="136853" y="317634"/>
              </a:lnTo>
              <a:lnTo>
                <a:pt x="0" y="317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9625" y="936105"/>
          <a:ext cx="134730" cy="827233"/>
        </a:xfrm>
        <a:custGeom>
          <a:avLst/>
          <a:gdLst/>
          <a:ahLst/>
          <a:cxnLst/>
          <a:rect l="0" t="0" r="0" b="0"/>
          <a:pathLst>
            <a:path>
              <a:moveTo>
                <a:pt x="134730" y="0"/>
              </a:moveTo>
              <a:lnTo>
                <a:pt x="134730" y="827233"/>
              </a:lnTo>
              <a:lnTo>
                <a:pt x="0" y="8272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4215" y="290848"/>
          <a:ext cx="2520281" cy="64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4215" y="290848"/>
        <a:ext cx="2520281" cy="645257"/>
      </dsp:txXfrm>
    </dsp:sp>
    <dsp:sp modelId="{A668F1D7-27A0-4A39-A406-5B39602EF0D7}">
      <dsp:nvSpPr>
        <dsp:cNvPr id="0" name=""/>
        <dsp:cNvSpPr/>
      </dsp:nvSpPr>
      <dsp:spPr>
        <a:xfrm>
          <a:off x="1672781" y="1582458"/>
          <a:ext cx="1396843" cy="361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2781" y="1582458"/>
        <a:ext cx="1396843" cy="361760"/>
      </dsp:txXfrm>
    </dsp:sp>
    <dsp:sp modelId="{A20DA8DE-3EAE-496A-B828-0A5813CDECAF}">
      <dsp:nvSpPr>
        <dsp:cNvPr id="0" name=""/>
        <dsp:cNvSpPr/>
      </dsp:nvSpPr>
      <dsp:spPr>
        <a:xfrm>
          <a:off x="1649075" y="1072859"/>
          <a:ext cx="1418426" cy="361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9075" y="1072859"/>
        <a:ext cx="1418426" cy="361760"/>
      </dsp:txXfrm>
    </dsp:sp>
    <dsp:sp modelId="{0A80B95C-D6D8-45A7-AB30-3C8EE843497F}">
      <dsp:nvSpPr>
        <dsp:cNvPr id="0" name=""/>
        <dsp:cNvSpPr/>
      </dsp:nvSpPr>
      <dsp:spPr>
        <a:xfrm>
          <a:off x="3306623" y="1072859"/>
          <a:ext cx="1461866" cy="3617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1072859"/>
        <a:ext cx="1461866" cy="361760"/>
      </dsp:txXfrm>
    </dsp:sp>
    <dsp:sp modelId="{CA81ADA6-D911-4D6D-B109-B08F6320F697}">
      <dsp:nvSpPr>
        <dsp:cNvPr id="0" name=""/>
        <dsp:cNvSpPr/>
      </dsp:nvSpPr>
      <dsp:spPr>
        <a:xfrm>
          <a:off x="692792" y="2090771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2090771"/>
        <a:ext cx="2409296" cy="482319"/>
      </dsp:txXfrm>
    </dsp:sp>
    <dsp:sp modelId="{F2E3A372-0A99-4177-9934-37E01310721A}">
      <dsp:nvSpPr>
        <dsp:cNvPr id="0" name=""/>
        <dsp:cNvSpPr/>
      </dsp:nvSpPr>
      <dsp:spPr>
        <a:xfrm>
          <a:off x="3306623" y="2090771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2090771"/>
        <a:ext cx="2409296" cy="482319"/>
      </dsp:txXfrm>
    </dsp:sp>
    <dsp:sp modelId="{DEDB21DC-FC23-4B10-8AB8-EDD7E848D268}">
      <dsp:nvSpPr>
        <dsp:cNvPr id="0" name=""/>
        <dsp:cNvSpPr/>
      </dsp:nvSpPr>
      <dsp:spPr>
        <a:xfrm>
          <a:off x="692792" y="2777152"/>
          <a:ext cx="2409296" cy="589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2777152"/>
        <a:ext cx="2409296" cy="589564"/>
      </dsp:txXfrm>
    </dsp:sp>
    <dsp:sp modelId="{8BF7BF3D-E5BE-42F0-BDC0-DD9764E9E486}">
      <dsp:nvSpPr>
        <dsp:cNvPr id="0" name=""/>
        <dsp:cNvSpPr/>
      </dsp:nvSpPr>
      <dsp:spPr>
        <a:xfrm>
          <a:off x="3306623" y="2777152"/>
          <a:ext cx="2409296" cy="589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2777152"/>
        <a:ext cx="2409296" cy="589564"/>
      </dsp:txXfrm>
    </dsp:sp>
    <dsp:sp modelId="{EB176D71-8A4B-4152-991F-344ED7A9809D}">
      <dsp:nvSpPr>
        <dsp:cNvPr id="0" name=""/>
        <dsp:cNvSpPr/>
      </dsp:nvSpPr>
      <dsp:spPr>
        <a:xfrm>
          <a:off x="692792" y="3515665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3515665"/>
        <a:ext cx="2409296" cy="482319"/>
      </dsp:txXfrm>
    </dsp:sp>
    <dsp:sp modelId="{01786EE4-F7DE-4ABB-87A3-CF0A39999FF2}">
      <dsp:nvSpPr>
        <dsp:cNvPr id="0" name=""/>
        <dsp:cNvSpPr/>
      </dsp:nvSpPr>
      <dsp:spPr>
        <a:xfrm>
          <a:off x="3306623" y="3515665"/>
          <a:ext cx="2409296" cy="48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3515665"/>
        <a:ext cx="2409296" cy="482319"/>
      </dsp:txXfrm>
    </dsp:sp>
    <dsp:sp modelId="{474D0195-21CE-4C91-9751-22DA80B88221}">
      <dsp:nvSpPr>
        <dsp:cNvPr id="0" name=""/>
        <dsp:cNvSpPr/>
      </dsp:nvSpPr>
      <dsp:spPr>
        <a:xfrm>
          <a:off x="692792" y="4146938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692792" y="4146938"/>
        <a:ext cx="2409296" cy="486990"/>
      </dsp:txXfrm>
    </dsp:sp>
    <dsp:sp modelId="{4A17E49B-139D-448D-834F-1C62567D7755}">
      <dsp:nvSpPr>
        <dsp:cNvPr id="0" name=""/>
        <dsp:cNvSpPr/>
      </dsp:nvSpPr>
      <dsp:spPr>
        <a:xfrm>
          <a:off x="3306623" y="4146938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6623" y="4146938"/>
        <a:ext cx="2409296" cy="486990"/>
      </dsp:txXfrm>
    </dsp:sp>
    <dsp:sp modelId="{8C6D4B5B-B413-4D49-BD6D-7FF3064261CB}">
      <dsp:nvSpPr>
        <dsp:cNvPr id="0" name=""/>
        <dsp:cNvSpPr/>
      </dsp:nvSpPr>
      <dsp:spPr>
        <a:xfrm>
          <a:off x="692792" y="4780541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692792" y="4780541"/>
        <a:ext cx="2409296" cy="486990"/>
      </dsp:txXfrm>
    </dsp:sp>
    <dsp:sp modelId="{4789E1C4-2079-4334-BDF0-845E39C09FFC}">
      <dsp:nvSpPr>
        <dsp:cNvPr id="0" name=""/>
        <dsp:cNvSpPr/>
      </dsp:nvSpPr>
      <dsp:spPr>
        <a:xfrm>
          <a:off x="3306623" y="4780541"/>
          <a:ext cx="2409296" cy="48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06623" y="4780541"/>
        <a:ext cx="2409296" cy="486990"/>
      </dsp:txXfrm>
    </dsp:sp>
    <dsp:sp modelId="{75DDC1C9-6BA7-45C1-8424-6C36AD5D4871}">
      <dsp:nvSpPr>
        <dsp:cNvPr id="0" name=""/>
        <dsp:cNvSpPr/>
      </dsp:nvSpPr>
      <dsp:spPr>
        <a:xfrm>
          <a:off x="692792" y="5370710"/>
          <a:ext cx="2409296" cy="593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Atención a Grupos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Prioritarios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2792" y="5370710"/>
        <a:ext cx="2409296" cy="59362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A1A24-5E41-440E-A87E-C2041E647CE7}">
      <dsp:nvSpPr>
        <dsp:cNvPr id="0" name=""/>
        <dsp:cNvSpPr/>
      </dsp:nvSpPr>
      <dsp:spPr>
        <a:xfrm>
          <a:off x="3996444" y="1857315"/>
          <a:ext cx="181076" cy="79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288"/>
              </a:lnTo>
              <a:lnTo>
                <a:pt x="181076" y="793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B2D9C-F42F-4FD1-9BFC-35686630BB16}">
      <dsp:nvSpPr>
        <dsp:cNvPr id="0" name=""/>
        <dsp:cNvSpPr/>
      </dsp:nvSpPr>
      <dsp:spPr>
        <a:xfrm>
          <a:off x="3815367" y="1857315"/>
          <a:ext cx="181076" cy="793288"/>
        </a:xfrm>
        <a:custGeom>
          <a:avLst/>
          <a:gdLst/>
          <a:ahLst/>
          <a:cxnLst/>
          <a:rect l="0" t="0" r="0" b="0"/>
          <a:pathLst>
            <a:path>
              <a:moveTo>
                <a:pt x="181076" y="0"/>
              </a:moveTo>
              <a:lnTo>
                <a:pt x="181076" y="793288"/>
              </a:lnTo>
              <a:lnTo>
                <a:pt x="0" y="793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1E448-C7C0-45E9-9E72-F5F831D5C390}">
      <dsp:nvSpPr>
        <dsp:cNvPr id="0" name=""/>
        <dsp:cNvSpPr/>
      </dsp:nvSpPr>
      <dsp:spPr>
        <a:xfrm>
          <a:off x="3996444" y="1857315"/>
          <a:ext cx="3130039" cy="158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499"/>
              </a:lnTo>
              <a:lnTo>
                <a:pt x="3130039" y="1405499"/>
              </a:lnTo>
              <a:lnTo>
                <a:pt x="3130039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E60CB-B477-4563-98AC-ACF2C53CCC5F}">
      <dsp:nvSpPr>
        <dsp:cNvPr id="0" name=""/>
        <dsp:cNvSpPr/>
      </dsp:nvSpPr>
      <dsp:spPr>
        <a:xfrm>
          <a:off x="3996444" y="1857315"/>
          <a:ext cx="1043346" cy="158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499"/>
              </a:lnTo>
              <a:lnTo>
                <a:pt x="1043346" y="1405499"/>
              </a:lnTo>
              <a:lnTo>
                <a:pt x="1043346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A902-A3DA-4986-9412-6391F0E7E1F3}">
      <dsp:nvSpPr>
        <dsp:cNvPr id="0" name=""/>
        <dsp:cNvSpPr/>
      </dsp:nvSpPr>
      <dsp:spPr>
        <a:xfrm>
          <a:off x="2953097" y="1857315"/>
          <a:ext cx="1043346" cy="1586576"/>
        </a:xfrm>
        <a:custGeom>
          <a:avLst/>
          <a:gdLst/>
          <a:ahLst/>
          <a:cxnLst/>
          <a:rect l="0" t="0" r="0" b="0"/>
          <a:pathLst>
            <a:path>
              <a:moveTo>
                <a:pt x="1043346" y="0"/>
              </a:moveTo>
              <a:lnTo>
                <a:pt x="1043346" y="1405499"/>
              </a:lnTo>
              <a:lnTo>
                <a:pt x="0" y="1405499"/>
              </a:lnTo>
              <a:lnTo>
                <a:pt x="0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866404" y="1857315"/>
          <a:ext cx="3130039" cy="1586576"/>
        </a:xfrm>
        <a:custGeom>
          <a:avLst/>
          <a:gdLst/>
          <a:ahLst/>
          <a:cxnLst/>
          <a:rect l="0" t="0" r="0" b="0"/>
          <a:pathLst>
            <a:path>
              <a:moveTo>
                <a:pt x="3130039" y="0"/>
              </a:moveTo>
              <a:lnTo>
                <a:pt x="3130039" y="1405499"/>
              </a:lnTo>
              <a:lnTo>
                <a:pt x="0" y="1405499"/>
              </a:lnTo>
              <a:lnTo>
                <a:pt x="0" y="15865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3134174" y="995045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3134174" y="995045"/>
        <a:ext cx="1724539" cy="862269"/>
      </dsp:txXfrm>
    </dsp:sp>
    <dsp:sp modelId="{561035FD-A036-45F3-8768-74A8DEB66B75}">
      <dsp:nvSpPr>
        <dsp:cNvPr id="0" name=""/>
        <dsp:cNvSpPr/>
      </dsp:nvSpPr>
      <dsp:spPr>
        <a:xfrm>
          <a:off x="4134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4" y="3443892"/>
        <a:ext cx="1724539" cy="862269"/>
      </dsp:txXfrm>
    </dsp:sp>
    <dsp:sp modelId="{88F7E2BC-39DC-4929-872F-592E1E6CDBE2}">
      <dsp:nvSpPr>
        <dsp:cNvPr id="0" name=""/>
        <dsp:cNvSpPr/>
      </dsp:nvSpPr>
      <dsp:spPr>
        <a:xfrm>
          <a:off x="2090827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90827" y="3443892"/>
        <a:ext cx="1724539" cy="862269"/>
      </dsp:txXfrm>
    </dsp:sp>
    <dsp:sp modelId="{06D8FC9A-CC68-4399-83C6-EEB038E53D02}">
      <dsp:nvSpPr>
        <dsp:cNvPr id="0" name=""/>
        <dsp:cNvSpPr/>
      </dsp:nvSpPr>
      <dsp:spPr>
        <a:xfrm>
          <a:off x="4177520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77520" y="3443892"/>
        <a:ext cx="1724539" cy="862269"/>
      </dsp:txXfrm>
    </dsp:sp>
    <dsp:sp modelId="{F2703248-D865-4256-A683-5018705D90BA}">
      <dsp:nvSpPr>
        <dsp:cNvPr id="0" name=""/>
        <dsp:cNvSpPr/>
      </dsp:nvSpPr>
      <dsp:spPr>
        <a:xfrm>
          <a:off x="6264213" y="3443892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64213" y="3443892"/>
        <a:ext cx="1724539" cy="862269"/>
      </dsp:txXfrm>
    </dsp:sp>
    <dsp:sp modelId="{18472047-5871-4ECE-8E9A-2E2BA0D26FC7}">
      <dsp:nvSpPr>
        <dsp:cNvPr id="0" name=""/>
        <dsp:cNvSpPr/>
      </dsp:nvSpPr>
      <dsp:spPr>
        <a:xfrm>
          <a:off x="2090827" y="2219469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90827" y="2219469"/>
        <a:ext cx="1724539" cy="862269"/>
      </dsp:txXfrm>
    </dsp:sp>
    <dsp:sp modelId="{044BEC16-348A-46A1-A3D7-9EBF014D46FF}">
      <dsp:nvSpPr>
        <dsp:cNvPr id="0" name=""/>
        <dsp:cNvSpPr/>
      </dsp:nvSpPr>
      <dsp:spPr>
        <a:xfrm>
          <a:off x="4177520" y="2219469"/>
          <a:ext cx="1724539" cy="862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77520" y="2219469"/>
        <a:ext cx="1724539" cy="86226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2622465" y="151712"/>
              </a:lnTo>
              <a:lnTo>
                <a:pt x="262246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874155" y="151712"/>
              </a:lnTo>
              <a:lnTo>
                <a:pt x="87415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25929" y="1394096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25929" y="1394096"/>
        <a:ext cx="1444884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19964"/>
        <a:ext cx="1444884" cy="72244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269902" y="3004145"/>
        <a:ext cx="2113359" cy="105667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1514140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914250" y="1514140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652646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652646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652646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824656" y="2652646"/>
        <a:ext cx="1603529" cy="80176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025403" y="2481613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3"/>
              </a:lnTo>
              <a:lnTo>
                <a:pt x="769796" y="379713"/>
              </a:lnTo>
              <a:lnTo>
                <a:pt x="769796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55607" y="2481613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769796" y="0"/>
              </a:moveTo>
              <a:lnTo>
                <a:pt x="769796" y="379713"/>
              </a:lnTo>
              <a:lnTo>
                <a:pt x="0" y="379713"/>
              </a:lnTo>
              <a:lnTo>
                <a:pt x="0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2816" y="1854414"/>
          <a:ext cx="1882587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882587" y="133600"/>
              </a:lnTo>
              <a:lnTo>
                <a:pt x="1882587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2176422" y="2733616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539592" y="133600"/>
              </a:lnTo>
              <a:lnTo>
                <a:pt x="1539592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130702" y="2733616"/>
          <a:ext cx="91440" cy="267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636830" y="2733616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1539592" y="0"/>
              </a:moveTo>
              <a:lnTo>
                <a:pt x="1539592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76422" y="1854414"/>
          <a:ext cx="1966393" cy="267201"/>
        </a:xfrm>
        <a:custGeom>
          <a:avLst/>
          <a:gdLst/>
          <a:ahLst/>
          <a:cxnLst/>
          <a:rect l="0" t="0" r="0" b="0"/>
          <a:pathLst>
            <a:path>
              <a:moveTo>
                <a:pt x="1966393" y="0"/>
              </a:moveTo>
              <a:lnTo>
                <a:pt x="1966393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62817" y="1218218"/>
          <a:ext cx="2159997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62817" y="1218218"/>
        <a:ext cx="2159997" cy="636195"/>
      </dsp:txXfrm>
    </dsp:sp>
    <dsp:sp modelId="{7B658CFB-8011-47EE-A5F8-BFDDDA227166}">
      <dsp:nvSpPr>
        <dsp:cNvPr id="0" name=""/>
        <dsp:cNvSpPr/>
      </dsp:nvSpPr>
      <dsp:spPr>
        <a:xfrm>
          <a:off x="1540227" y="2121616"/>
          <a:ext cx="1272390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2121616"/>
        <a:ext cx="1272390" cy="612000"/>
      </dsp:txXfrm>
    </dsp:sp>
    <dsp:sp modelId="{E54347ED-FC84-4072-A4CF-49CCF081AD45}">
      <dsp:nvSpPr>
        <dsp:cNvPr id="0" name=""/>
        <dsp:cNvSpPr/>
      </dsp:nvSpPr>
      <dsp:spPr>
        <a:xfrm>
          <a:off x="635" y="300081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5" y="3000818"/>
        <a:ext cx="1272390" cy="636195"/>
      </dsp:txXfrm>
    </dsp:sp>
    <dsp:sp modelId="{BF25BA90-64ED-4ACD-B273-C084258BDA2A}">
      <dsp:nvSpPr>
        <dsp:cNvPr id="0" name=""/>
        <dsp:cNvSpPr/>
      </dsp:nvSpPr>
      <dsp:spPr>
        <a:xfrm>
          <a:off x="1540227" y="300081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0227" y="3000818"/>
        <a:ext cx="1272390" cy="636195"/>
      </dsp:txXfrm>
    </dsp:sp>
    <dsp:sp modelId="{8A0E1643-1DC6-47DC-B9AC-5A5EB10D169C}">
      <dsp:nvSpPr>
        <dsp:cNvPr id="0" name=""/>
        <dsp:cNvSpPr/>
      </dsp:nvSpPr>
      <dsp:spPr>
        <a:xfrm>
          <a:off x="3079819" y="300081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079819" y="3000818"/>
        <a:ext cx="1272390" cy="636195"/>
      </dsp:txXfrm>
    </dsp:sp>
    <dsp:sp modelId="{7143B0EB-96B0-45D8-96D8-881F24DD0577}">
      <dsp:nvSpPr>
        <dsp:cNvPr id="0" name=""/>
        <dsp:cNvSpPr/>
      </dsp:nvSpPr>
      <dsp:spPr>
        <a:xfrm>
          <a:off x="5305402" y="2121616"/>
          <a:ext cx="1440002" cy="3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5305402" y="2121616"/>
        <a:ext cx="1440002" cy="359997"/>
      </dsp:txXfrm>
    </dsp:sp>
    <dsp:sp modelId="{B136A9E3-EA26-49DA-99C0-2F250FEAEB60}">
      <dsp:nvSpPr>
        <dsp:cNvPr id="0" name=""/>
        <dsp:cNvSpPr/>
      </dsp:nvSpPr>
      <dsp:spPr>
        <a:xfrm>
          <a:off x="4619412" y="2994927"/>
          <a:ext cx="1272390" cy="100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619412" y="2994927"/>
        <a:ext cx="1272390" cy="1001517"/>
      </dsp:txXfrm>
    </dsp:sp>
    <dsp:sp modelId="{74ACC1DE-8831-4FA8-830B-53FE41B71B2B}">
      <dsp:nvSpPr>
        <dsp:cNvPr id="0" name=""/>
        <dsp:cNvSpPr/>
      </dsp:nvSpPr>
      <dsp:spPr>
        <a:xfrm>
          <a:off x="6159004" y="2994927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6159004" y="2994927"/>
        <a:ext cx="1272390" cy="6361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1B07-3D3A-44E5-A9AC-2CC3273630E6}">
      <dsp:nvSpPr>
        <dsp:cNvPr id="0" name=""/>
        <dsp:cNvSpPr/>
      </dsp:nvSpPr>
      <dsp:spPr>
        <a:xfrm>
          <a:off x="3745774" y="869306"/>
          <a:ext cx="142657" cy="1650417"/>
        </a:xfrm>
        <a:custGeom>
          <a:avLst/>
          <a:gdLst/>
          <a:ahLst/>
          <a:cxnLst/>
          <a:rect l="0" t="0" r="0" b="0"/>
          <a:pathLst>
            <a:path>
              <a:moveTo>
                <a:pt x="142657" y="0"/>
              </a:moveTo>
              <a:lnTo>
                <a:pt x="142657" y="1650417"/>
              </a:lnTo>
              <a:lnTo>
                <a:pt x="0" y="1650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59FD1-A2BD-4ABC-A0A4-0C00C9B68CA4}">
      <dsp:nvSpPr>
        <dsp:cNvPr id="0" name=""/>
        <dsp:cNvSpPr/>
      </dsp:nvSpPr>
      <dsp:spPr>
        <a:xfrm>
          <a:off x="3888432" y="869306"/>
          <a:ext cx="149424" cy="1017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006"/>
              </a:lnTo>
              <a:lnTo>
                <a:pt x="149424" y="101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764206" y="869306"/>
          <a:ext cx="124225" cy="1017006"/>
        </a:xfrm>
        <a:custGeom>
          <a:avLst/>
          <a:gdLst/>
          <a:ahLst/>
          <a:cxnLst/>
          <a:rect l="0" t="0" r="0" b="0"/>
          <a:pathLst>
            <a:path>
              <a:moveTo>
                <a:pt x="124225" y="0"/>
              </a:moveTo>
              <a:lnTo>
                <a:pt x="124225" y="1017006"/>
              </a:lnTo>
              <a:lnTo>
                <a:pt x="0" y="101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888432" y="869306"/>
          <a:ext cx="149424" cy="36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7"/>
              </a:lnTo>
              <a:lnTo>
                <a:pt x="149424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764206" y="869306"/>
          <a:ext cx="124225" cy="361157"/>
        </a:xfrm>
        <a:custGeom>
          <a:avLst/>
          <a:gdLst/>
          <a:ahLst/>
          <a:cxnLst/>
          <a:rect l="0" t="0" r="0" b="0"/>
          <a:pathLst>
            <a:path>
              <a:moveTo>
                <a:pt x="124225" y="0"/>
              </a:moveTo>
              <a:lnTo>
                <a:pt x="124225" y="361157"/>
              </a:lnTo>
              <a:lnTo>
                <a:pt x="0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888432" y="869306"/>
          <a:ext cx="1777452" cy="2192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8393"/>
              </a:lnTo>
              <a:lnTo>
                <a:pt x="1777452" y="2068393"/>
              </a:lnTo>
              <a:lnTo>
                <a:pt x="1777452" y="21926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2121757" y="5017190"/>
          <a:ext cx="91440" cy="24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121757" y="4335331"/>
          <a:ext cx="91440" cy="24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121757" y="3653472"/>
          <a:ext cx="91440" cy="24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4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167477" y="869306"/>
          <a:ext cx="1720954" cy="2192618"/>
        </a:xfrm>
        <a:custGeom>
          <a:avLst/>
          <a:gdLst/>
          <a:ahLst/>
          <a:cxnLst/>
          <a:rect l="0" t="0" r="0" b="0"/>
          <a:pathLst>
            <a:path>
              <a:moveTo>
                <a:pt x="1720954" y="0"/>
              </a:moveTo>
              <a:lnTo>
                <a:pt x="1720954" y="2068393"/>
              </a:lnTo>
              <a:lnTo>
                <a:pt x="0" y="2068393"/>
              </a:lnTo>
              <a:lnTo>
                <a:pt x="0" y="21926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3009084" y="184554"/>
          <a:ext cx="1758694" cy="684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3009084" y="184554"/>
        <a:ext cx="1758694" cy="684751"/>
      </dsp:txXfrm>
    </dsp:sp>
    <dsp:sp modelId="{B5FF97B9-0585-4891-A353-FA06C42D20CE}">
      <dsp:nvSpPr>
        <dsp:cNvPr id="0" name=""/>
        <dsp:cNvSpPr/>
      </dsp:nvSpPr>
      <dsp:spPr>
        <a:xfrm>
          <a:off x="1177706" y="3061924"/>
          <a:ext cx="1979543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177706" y="3061924"/>
        <a:ext cx="1979543" cy="591547"/>
      </dsp:txXfrm>
    </dsp:sp>
    <dsp:sp modelId="{014D5955-FC02-4D8A-97F0-DB4DC5A4E9E8}">
      <dsp:nvSpPr>
        <dsp:cNvPr id="0" name=""/>
        <dsp:cNvSpPr/>
      </dsp:nvSpPr>
      <dsp:spPr>
        <a:xfrm>
          <a:off x="1423967" y="3901922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</a:t>
          </a:r>
          <a:r>
            <a:rPr lang="es-ES" sz="1200" kern="1200" dirty="0" smtClean="0"/>
            <a:t>Administrativo</a:t>
          </a:r>
          <a:endParaRPr lang="es-ES" sz="1200" kern="1200" dirty="0"/>
        </a:p>
      </dsp:txBody>
      <dsp:txXfrm>
        <a:off x="1423967" y="3901922"/>
        <a:ext cx="1487020" cy="433409"/>
      </dsp:txXfrm>
    </dsp:sp>
    <dsp:sp modelId="{A0829726-B8E4-4274-80A0-7C049A30F4A9}">
      <dsp:nvSpPr>
        <dsp:cNvPr id="0" name=""/>
        <dsp:cNvSpPr/>
      </dsp:nvSpPr>
      <dsp:spPr>
        <a:xfrm>
          <a:off x="1423967" y="4583781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/>
        </a:p>
      </dsp:txBody>
      <dsp:txXfrm>
        <a:off x="1423967" y="4583781"/>
        <a:ext cx="1487020" cy="433409"/>
      </dsp:txXfrm>
    </dsp:sp>
    <dsp:sp modelId="{8A5941EB-7D84-4DCD-AAF2-D392305868A7}">
      <dsp:nvSpPr>
        <dsp:cNvPr id="0" name=""/>
        <dsp:cNvSpPr/>
      </dsp:nvSpPr>
      <dsp:spPr>
        <a:xfrm>
          <a:off x="1423967" y="5265640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23967" y="5265640"/>
        <a:ext cx="1487020" cy="433409"/>
      </dsp:txXfrm>
    </dsp:sp>
    <dsp:sp modelId="{4CD210C0-9F93-4D92-AD23-BADCD07D089D}">
      <dsp:nvSpPr>
        <dsp:cNvPr id="0" name=""/>
        <dsp:cNvSpPr/>
      </dsp:nvSpPr>
      <dsp:spPr>
        <a:xfrm>
          <a:off x="4708133" y="3061924"/>
          <a:ext cx="1915502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708133" y="3061924"/>
        <a:ext cx="1915502" cy="591547"/>
      </dsp:txXfrm>
    </dsp:sp>
    <dsp:sp modelId="{BAD29B51-BEB0-4DC5-B714-ED6E74970C40}">
      <dsp:nvSpPr>
        <dsp:cNvPr id="0" name=""/>
        <dsp:cNvSpPr/>
      </dsp:nvSpPr>
      <dsp:spPr>
        <a:xfrm>
          <a:off x="2330745" y="1005217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330745" y="1005217"/>
        <a:ext cx="1433461" cy="450493"/>
      </dsp:txXfrm>
    </dsp:sp>
    <dsp:sp modelId="{8D83D64C-0574-4D1D-BF06-70C286839014}">
      <dsp:nvSpPr>
        <dsp:cNvPr id="0" name=""/>
        <dsp:cNvSpPr/>
      </dsp:nvSpPr>
      <dsp:spPr>
        <a:xfrm>
          <a:off x="4037856" y="1005217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7856" y="1005217"/>
        <a:ext cx="1433461" cy="450493"/>
      </dsp:txXfrm>
    </dsp:sp>
    <dsp:sp modelId="{34FD5BEE-9C96-4CA0-9AF6-E24242D18EAC}">
      <dsp:nvSpPr>
        <dsp:cNvPr id="0" name=""/>
        <dsp:cNvSpPr/>
      </dsp:nvSpPr>
      <dsp:spPr>
        <a:xfrm>
          <a:off x="2330745" y="1661065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30745" y="1661065"/>
        <a:ext cx="1433461" cy="450493"/>
      </dsp:txXfrm>
    </dsp:sp>
    <dsp:sp modelId="{72E6E2E8-38D5-46B8-A8D7-35C48935C414}">
      <dsp:nvSpPr>
        <dsp:cNvPr id="0" name=""/>
        <dsp:cNvSpPr/>
      </dsp:nvSpPr>
      <dsp:spPr>
        <a:xfrm>
          <a:off x="4037856" y="1661065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4037856" y="1661065"/>
        <a:ext cx="1433461" cy="450493"/>
      </dsp:txXfrm>
    </dsp:sp>
    <dsp:sp modelId="{EFFE6B15-FC58-46EE-9D99-38DF27BE4087}">
      <dsp:nvSpPr>
        <dsp:cNvPr id="0" name=""/>
        <dsp:cNvSpPr/>
      </dsp:nvSpPr>
      <dsp:spPr>
        <a:xfrm>
          <a:off x="2312312" y="2294477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312312" y="2294477"/>
        <a:ext cx="1433461" cy="45049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3106" y="2027826"/>
        <a:ext cx="2084294" cy="85319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Clubes</a:t>
          </a:r>
          <a:endParaRPr lang="es-ES" sz="1200" kern="1200" dirty="0" smtClean="0"/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16616" y="1667616"/>
        <a:ext cx="1172653" cy="58632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341778" y="2194129"/>
        <a:ext cx="1544091" cy="77204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239784"/>
        <a:ext cx="1978901" cy="98945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1770274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3011834" y="174238"/>
              </a:lnTo>
              <a:lnTo>
                <a:pt x="301183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1770274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1003944" y="174238"/>
              </a:lnTo>
              <a:lnTo>
                <a:pt x="100394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1770274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1770274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3015812" y="940568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15812" y="940568"/>
        <a:ext cx="1659412" cy="829706"/>
      </dsp:txXfrm>
    </dsp:sp>
    <dsp:sp modelId="{95D7A905-ADD2-4A8E-A0F3-2CAE75B8A31F}">
      <dsp:nvSpPr>
        <dsp:cNvPr id="0" name=""/>
        <dsp:cNvSpPr/>
      </dsp:nvSpPr>
      <dsp:spPr>
        <a:xfrm>
          <a:off x="3978" y="2118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978" y="2118751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118751"/>
          <a:ext cx="1659412" cy="956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11867" y="2118751"/>
        <a:ext cx="1659412" cy="956045"/>
      </dsp:txXfrm>
    </dsp:sp>
    <dsp:sp modelId="{477BFD6A-4235-46DD-9046-7B1AD41DBBE8}">
      <dsp:nvSpPr>
        <dsp:cNvPr id="0" name=""/>
        <dsp:cNvSpPr/>
      </dsp:nvSpPr>
      <dsp:spPr>
        <a:xfrm>
          <a:off x="4019757" y="2118751"/>
          <a:ext cx="1659412" cy="1348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019757" y="2118751"/>
        <a:ext cx="1659412" cy="1348911"/>
      </dsp:txXfrm>
    </dsp:sp>
    <dsp:sp modelId="{EF91DE75-BDF4-4E60-B588-BCD9BC9BBB5B}">
      <dsp:nvSpPr>
        <dsp:cNvPr id="0" name=""/>
        <dsp:cNvSpPr/>
      </dsp:nvSpPr>
      <dsp:spPr>
        <a:xfrm>
          <a:off x="6027646" y="2118751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027646" y="2118751"/>
        <a:ext cx="1659412" cy="82970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162F-0F1F-444E-A044-A8DA4C89DE34}">
      <dsp:nvSpPr>
        <dsp:cNvPr id="0" name=""/>
        <dsp:cNvSpPr/>
      </dsp:nvSpPr>
      <dsp:spPr>
        <a:xfrm>
          <a:off x="8070716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 </a:t>
          </a:r>
        </a:p>
      </dsp:txBody>
      <dsp:txXfrm>
        <a:off x="7497072" y="3739544"/>
        <a:ext cx="1238728" cy="619364"/>
      </dsp:txXfrm>
    </dsp:sp>
    <dsp:sp modelId="{F97DFC0E-BB7F-430B-B3A6-F7B983BBB4F5}">
      <dsp:nvSpPr>
        <dsp:cNvPr id="0" name=""/>
        <dsp:cNvSpPr/>
      </dsp:nvSpPr>
      <dsp:spPr>
        <a:xfrm>
          <a:off x="7497072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7497072" y="46190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51058" y="1388630"/>
        <a:ext cx="1238728" cy="61936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141285"/>
          <a:ext cx="3766195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3766195" y="130727"/>
              </a:lnTo>
              <a:lnTo>
                <a:pt x="3766195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141285"/>
          <a:ext cx="2259717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2259717" y="130727"/>
              </a:lnTo>
              <a:lnTo>
                <a:pt x="2259717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91487" y="2141285"/>
          <a:ext cx="753239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753239" y="130727"/>
              </a:lnTo>
              <a:lnTo>
                <a:pt x="753239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638248" y="2141285"/>
          <a:ext cx="753239" cy="261454"/>
        </a:xfrm>
        <a:custGeom>
          <a:avLst/>
          <a:gdLst/>
          <a:ahLst/>
          <a:cxnLst/>
          <a:rect l="0" t="0" r="0" b="0"/>
          <a:pathLst>
            <a:path>
              <a:moveTo>
                <a:pt x="753239" y="0"/>
              </a:moveTo>
              <a:lnTo>
                <a:pt x="753239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131770" y="2141285"/>
          <a:ext cx="2259717" cy="261454"/>
        </a:xfrm>
        <a:custGeom>
          <a:avLst/>
          <a:gdLst/>
          <a:ahLst/>
          <a:cxnLst/>
          <a:rect l="0" t="0" r="0" b="0"/>
          <a:pathLst>
            <a:path>
              <a:moveTo>
                <a:pt x="2259717" y="0"/>
              </a:moveTo>
              <a:lnTo>
                <a:pt x="2259717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625292" y="2141285"/>
          <a:ext cx="3766195" cy="261454"/>
        </a:xfrm>
        <a:custGeom>
          <a:avLst/>
          <a:gdLst/>
          <a:ahLst/>
          <a:cxnLst/>
          <a:rect l="0" t="0" r="0" b="0"/>
          <a:pathLst>
            <a:path>
              <a:moveTo>
                <a:pt x="3766195" y="0"/>
              </a:moveTo>
              <a:lnTo>
                <a:pt x="3766195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257318"/>
          <a:ext cx="91440" cy="261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768975" y="634806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768975" y="634806"/>
        <a:ext cx="1245023" cy="622511"/>
      </dsp:txXfrm>
    </dsp:sp>
    <dsp:sp modelId="{94C7EDBA-BCD6-4A4D-B6F8-C772F26D1FC5}">
      <dsp:nvSpPr>
        <dsp:cNvPr id="0" name=""/>
        <dsp:cNvSpPr/>
      </dsp:nvSpPr>
      <dsp:spPr>
        <a:xfrm>
          <a:off x="3768975" y="1518773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768975" y="1518773"/>
        <a:ext cx="1245023" cy="622511"/>
      </dsp:txXfrm>
    </dsp:sp>
    <dsp:sp modelId="{D78DC00E-B0C2-499E-91AB-273D489E33A7}">
      <dsp:nvSpPr>
        <dsp:cNvPr id="0" name=""/>
        <dsp:cNvSpPr/>
      </dsp:nvSpPr>
      <dsp:spPr>
        <a:xfrm>
          <a:off x="2780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780" y="2402739"/>
        <a:ext cx="1245023" cy="622511"/>
      </dsp:txXfrm>
    </dsp:sp>
    <dsp:sp modelId="{A5D29336-0AF0-4111-A45C-A220EB0D16F6}">
      <dsp:nvSpPr>
        <dsp:cNvPr id="0" name=""/>
        <dsp:cNvSpPr/>
      </dsp:nvSpPr>
      <dsp:spPr>
        <a:xfrm>
          <a:off x="1509258" y="2402739"/>
          <a:ext cx="1245023" cy="1026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509258" y="2402739"/>
        <a:ext cx="1245023" cy="1026453"/>
      </dsp:txXfrm>
    </dsp:sp>
    <dsp:sp modelId="{A7A1F951-7745-438A-85E4-3B9635BC2785}">
      <dsp:nvSpPr>
        <dsp:cNvPr id="0" name=""/>
        <dsp:cNvSpPr/>
      </dsp:nvSpPr>
      <dsp:spPr>
        <a:xfrm>
          <a:off x="3015736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015736" y="2402739"/>
        <a:ext cx="1245023" cy="622511"/>
      </dsp:txXfrm>
    </dsp:sp>
    <dsp:sp modelId="{8AA127F0-212F-407C-B583-69268D702B58}">
      <dsp:nvSpPr>
        <dsp:cNvPr id="0" name=""/>
        <dsp:cNvSpPr/>
      </dsp:nvSpPr>
      <dsp:spPr>
        <a:xfrm>
          <a:off x="4522214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4522214" y="2402739"/>
        <a:ext cx="1245023" cy="622511"/>
      </dsp:txXfrm>
    </dsp:sp>
    <dsp:sp modelId="{25C22A66-508B-40A9-BD0A-9C9BCE402A01}">
      <dsp:nvSpPr>
        <dsp:cNvPr id="0" name=""/>
        <dsp:cNvSpPr/>
      </dsp:nvSpPr>
      <dsp:spPr>
        <a:xfrm>
          <a:off x="6028692" y="2402739"/>
          <a:ext cx="1245023" cy="102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6028692" y="2402739"/>
        <a:ext cx="1245023" cy="1025998"/>
      </dsp:txXfrm>
    </dsp:sp>
    <dsp:sp modelId="{DD2CD80F-B891-44A1-8BDE-DBABF7B219CF}">
      <dsp:nvSpPr>
        <dsp:cNvPr id="0" name=""/>
        <dsp:cNvSpPr/>
      </dsp:nvSpPr>
      <dsp:spPr>
        <a:xfrm>
          <a:off x="7535170" y="2402739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535170" y="2402739"/>
        <a:ext cx="1245023" cy="62251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5479-6BA6-4898-9703-AF560C292F67}">
      <dsp:nvSpPr>
        <dsp:cNvPr id="0" name=""/>
        <dsp:cNvSpPr/>
      </dsp:nvSpPr>
      <dsp:spPr>
        <a:xfrm>
          <a:off x="3960439" y="209802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3101840" y="179445"/>
              </a:lnTo>
              <a:lnTo>
                <a:pt x="310184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960439" y="209802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1033946" y="179445"/>
              </a:lnTo>
              <a:lnTo>
                <a:pt x="1033946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6492" y="209802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1033946" y="0"/>
              </a:moveTo>
              <a:lnTo>
                <a:pt x="1033946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858598" y="209802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3101840" y="0"/>
              </a:moveTo>
              <a:lnTo>
                <a:pt x="3101840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914719" y="884636"/>
          <a:ext cx="91440" cy="358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05937" y="30134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sp:txBody>
      <dsp:txXfrm>
        <a:off x="3105937" y="30134"/>
        <a:ext cx="1709003" cy="854501"/>
      </dsp:txXfrm>
    </dsp:sp>
    <dsp:sp modelId="{94C7EDBA-BCD6-4A4D-B6F8-C772F26D1FC5}">
      <dsp:nvSpPr>
        <dsp:cNvPr id="0" name=""/>
        <dsp:cNvSpPr/>
      </dsp:nvSpPr>
      <dsp:spPr>
        <a:xfrm>
          <a:off x="3105937" y="1243527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05937" y="1243527"/>
        <a:ext cx="1709003" cy="854501"/>
      </dsp:txXfrm>
    </dsp:sp>
    <dsp:sp modelId="{D78DC00E-B0C2-499E-91AB-273D489E33A7}">
      <dsp:nvSpPr>
        <dsp:cNvPr id="0" name=""/>
        <dsp:cNvSpPr/>
      </dsp:nvSpPr>
      <dsp:spPr>
        <a:xfrm>
          <a:off x="4097" y="2456919"/>
          <a:ext cx="1709003" cy="1360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Natación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7" y="2456919"/>
        <a:ext cx="1709003" cy="1360426"/>
      </dsp:txXfrm>
    </dsp:sp>
    <dsp:sp modelId="{A5D29336-0AF0-4111-A45C-A220EB0D16F6}">
      <dsp:nvSpPr>
        <dsp:cNvPr id="0" name=""/>
        <dsp:cNvSpPr/>
      </dsp:nvSpPr>
      <dsp:spPr>
        <a:xfrm>
          <a:off x="2071991" y="2456919"/>
          <a:ext cx="1709003" cy="1360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071991" y="2456919"/>
        <a:ext cx="1709003" cy="1360426"/>
      </dsp:txXfrm>
    </dsp:sp>
    <dsp:sp modelId="{A7A1F951-7745-438A-85E4-3B9635BC2785}">
      <dsp:nvSpPr>
        <dsp:cNvPr id="0" name=""/>
        <dsp:cNvSpPr/>
      </dsp:nvSpPr>
      <dsp:spPr>
        <a:xfrm>
          <a:off x="4139884" y="2456919"/>
          <a:ext cx="1709003" cy="1360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Enfermera 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139884" y="2456919"/>
        <a:ext cx="1709003" cy="1360921"/>
      </dsp:txXfrm>
    </dsp:sp>
    <dsp:sp modelId="{8AA127F0-212F-407C-B583-69268D702B58}">
      <dsp:nvSpPr>
        <dsp:cNvPr id="0" name=""/>
        <dsp:cNvSpPr/>
      </dsp:nvSpPr>
      <dsp:spPr>
        <a:xfrm>
          <a:off x="6207778" y="2456919"/>
          <a:ext cx="1709003" cy="1324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Boletera(o) </a:t>
          </a:r>
        </a:p>
      </dsp:txBody>
      <dsp:txXfrm>
        <a:off x="6207778" y="2456919"/>
        <a:ext cx="1709003" cy="132485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51EC7-4E22-47E2-ACD8-B564C1FD2546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32855" y="2465"/>
        <a:ext cx="2555998" cy="483179"/>
      </dsp:txXfrm>
    </dsp:sp>
    <dsp:sp modelId="{9D0F3412-AD6F-4DB2-BB65-45660A7EE414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sp:txBody>
      <dsp:txXfrm>
        <a:off x="24977" y="1374694"/>
        <a:ext cx="1512002" cy="483179"/>
      </dsp:txXfrm>
    </dsp:sp>
    <dsp:sp modelId="{3CDBD0E6-FBC6-45A6-AE18-BECFF733441A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4977" y="2060808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746923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3433037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4119151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Basquetbol </a:t>
          </a:r>
        </a:p>
      </dsp:txBody>
      <dsp:txXfrm>
        <a:off x="24977" y="4805266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 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312322" y="688579"/>
        <a:ext cx="2052003" cy="483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5C62-DDCC-4C99-A8CE-61DA83FBD5AF}">
      <dsp:nvSpPr>
        <dsp:cNvPr id="0" name=""/>
        <dsp:cNvSpPr/>
      </dsp:nvSpPr>
      <dsp:spPr>
        <a:xfrm>
          <a:off x="4905389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59669" y="1632951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05389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3044960" y="450075"/>
              </a:lnTo>
              <a:lnTo>
                <a:pt x="304496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05389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1014986" y="450075"/>
              </a:lnTo>
              <a:lnTo>
                <a:pt x="1014986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90402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1014986" y="0"/>
              </a:moveTo>
              <a:lnTo>
                <a:pt x="1014986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60428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3044960" y="0"/>
              </a:moveTo>
              <a:lnTo>
                <a:pt x="3044960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75415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829695" y="2824093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45442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75415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3386" y="794119"/>
          <a:ext cx="2124006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843386" y="794119"/>
        <a:ext cx="2124006" cy="838832"/>
      </dsp:txXfrm>
    </dsp:sp>
    <dsp:sp modelId="{CA39CFAE-E2EA-4986-836A-5B47C17F74E9}">
      <dsp:nvSpPr>
        <dsp:cNvPr id="0" name=""/>
        <dsp:cNvSpPr/>
      </dsp:nvSpPr>
      <dsp:spPr>
        <a:xfrm>
          <a:off x="2036583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36583" y="1985261"/>
        <a:ext cx="1677664" cy="838832"/>
      </dsp:txXfrm>
    </dsp:sp>
    <dsp:sp modelId="{B4665A00-3C91-4F59-8FE3-DDE25D36672F}">
      <dsp:nvSpPr>
        <dsp:cNvPr id="0" name=""/>
        <dsp:cNvSpPr/>
      </dsp:nvSpPr>
      <dsp:spPr>
        <a:xfrm>
          <a:off x="6609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609" y="3176403"/>
        <a:ext cx="1677664" cy="838832"/>
      </dsp:txXfrm>
    </dsp:sp>
    <dsp:sp modelId="{36D6C405-7143-4411-93B1-9BF8A1404A77}">
      <dsp:nvSpPr>
        <dsp:cNvPr id="0" name=""/>
        <dsp:cNvSpPr/>
      </dsp:nvSpPr>
      <dsp:spPr>
        <a:xfrm>
          <a:off x="2036583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36583" y="3176403"/>
        <a:ext cx="1677664" cy="838832"/>
      </dsp:txXfrm>
    </dsp:sp>
    <dsp:sp modelId="{396AEBBD-1CC6-4A03-A15C-CD42339B9B61}">
      <dsp:nvSpPr>
        <dsp:cNvPr id="0" name=""/>
        <dsp:cNvSpPr/>
      </dsp:nvSpPr>
      <dsp:spPr>
        <a:xfrm>
          <a:off x="4066557" y="3176403"/>
          <a:ext cx="1677664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066557" y="3176403"/>
        <a:ext cx="1677664" cy="612003"/>
      </dsp:txXfrm>
    </dsp:sp>
    <dsp:sp modelId="{314F7969-4745-4BE7-95BD-C80A55C847E4}">
      <dsp:nvSpPr>
        <dsp:cNvPr id="0" name=""/>
        <dsp:cNvSpPr/>
      </dsp:nvSpPr>
      <dsp:spPr>
        <a:xfrm>
          <a:off x="1021596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21596" y="4414636"/>
        <a:ext cx="1677664" cy="838832"/>
      </dsp:txXfrm>
    </dsp:sp>
    <dsp:sp modelId="{7D0E3248-8136-422E-96CE-B4E619B7AD1F}">
      <dsp:nvSpPr>
        <dsp:cNvPr id="0" name=""/>
        <dsp:cNvSpPr/>
      </dsp:nvSpPr>
      <dsp:spPr>
        <a:xfrm>
          <a:off x="3051570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051570" y="4414636"/>
        <a:ext cx="1677664" cy="838832"/>
      </dsp:txXfrm>
    </dsp:sp>
    <dsp:sp modelId="{44332F28-5843-41B1-8A1F-F7C3356A9A5B}">
      <dsp:nvSpPr>
        <dsp:cNvPr id="0" name=""/>
        <dsp:cNvSpPr/>
      </dsp:nvSpPr>
      <dsp:spPr>
        <a:xfrm>
          <a:off x="5081544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81544" y="4414636"/>
        <a:ext cx="1677664" cy="838832"/>
      </dsp:txXfrm>
    </dsp:sp>
    <dsp:sp modelId="{B5CC304E-3A9B-4E09-8205-8E4A15DE77D7}">
      <dsp:nvSpPr>
        <dsp:cNvPr id="0" name=""/>
        <dsp:cNvSpPr/>
      </dsp:nvSpPr>
      <dsp:spPr>
        <a:xfrm>
          <a:off x="7111517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111517" y="4414636"/>
        <a:ext cx="1677664" cy="838832"/>
      </dsp:txXfrm>
    </dsp:sp>
    <dsp:sp modelId="{87A33439-9464-482F-9CBB-BF6797F17F38}">
      <dsp:nvSpPr>
        <dsp:cNvPr id="0" name=""/>
        <dsp:cNvSpPr/>
      </dsp:nvSpPr>
      <dsp:spPr>
        <a:xfrm>
          <a:off x="4066557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066557" y="1985261"/>
        <a:ext cx="1677664" cy="838832"/>
      </dsp:txXfrm>
    </dsp:sp>
    <dsp:sp modelId="{C75CA2CC-97C6-4D10-BD69-D21A2D512436}">
      <dsp:nvSpPr>
        <dsp:cNvPr id="0" name=""/>
        <dsp:cNvSpPr/>
      </dsp:nvSpPr>
      <dsp:spPr>
        <a:xfrm>
          <a:off x="6096530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96530" y="1985261"/>
        <a:ext cx="1677664" cy="83883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82667"/>
              </a:lnTo>
              <a:lnTo>
                <a:pt x="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834503" y="1236132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34503" y="1236132"/>
        <a:ext cx="1266669" cy="633334"/>
      </dsp:txXfrm>
    </dsp:sp>
    <dsp:sp modelId="{71F858D5-27F4-4273-81B4-B06B76410D20}">
      <dsp:nvSpPr>
        <dsp:cNvPr id="0" name=""/>
        <dsp:cNvSpPr/>
      </dsp:nvSpPr>
      <dsp:spPr>
        <a:xfrm>
          <a:off x="2829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29" y="3034802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35498" y="3034802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068168" y="3034802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00838" y="3034802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133507" y="3034802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666177" y="3034802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135467"/>
        <a:ext cx="1266669" cy="63333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</a:t>
          </a:r>
          <a:r>
            <a:rPr lang="es-ES" sz="1200" kern="1200" dirty="0" smtClean="0"/>
            <a:t>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  <a:endParaRPr lang="es-ES" sz="1200" kern="1200" dirty="0" smtClean="0"/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4823" y="1368149"/>
        <a:ext cx="2064990" cy="72000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6782" y="1148304"/>
        <a:ext cx="1322663" cy="45384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1703182"/>
        <a:ext cx="1315268" cy="65763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609549" y="1408314"/>
        <a:ext cx="1981683" cy="99084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78650" y="1586445"/>
        <a:ext cx="1782216" cy="8911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79925" y="1294459"/>
        <a:ext cx="1188954" cy="594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3745409" y="3357746"/>
          <a:ext cx="91440" cy="36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45409" y="881463"/>
          <a:ext cx="91440" cy="1617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2669401" y="2172"/>
        <a:ext cx="2243456" cy="879290"/>
      </dsp:txXfrm>
    </dsp:sp>
    <dsp:sp modelId="{47F8C3F9-7577-4F66-8B90-0354FF56349B}">
      <dsp:nvSpPr>
        <dsp:cNvPr id="0" name=""/>
        <dsp:cNvSpPr/>
      </dsp:nvSpPr>
      <dsp:spPr>
        <a:xfrm>
          <a:off x="2721235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2721235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2911839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11839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975780" y="1351206"/>
        <a:ext cx="1758580" cy="67840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98377" y="1974187"/>
        <a:ext cx="1486300" cy="74315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3475068" y="1797400"/>
        <a:ext cx="1434557" cy="71727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505" y="1503660"/>
        <a:ext cx="2113359" cy="105667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922384"/>
        <a:ext cx="2705574" cy="13527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latin typeface="Calibri" panose="020F0502020204030204" pitchFamily="34" charset="0"/>
            </a:rPr>
            <a:t>O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1503660"/>
        <a:ext cx="2113359" cy="105667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O </a:t>
          </a:r>
        </a:p>
      </dsp:txBody>
      <dsp:txXfrm>
        <a:off x="1063796" y="1711008"/>
        <a:ext cx="2408910" cy="1204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F0BA-A91B-46C8-9E65-5CD3813484FD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FF36-01D3-4673-ABBD-0DD9A95EBD9B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B0839-1D1C-49EA-9C94-26BFDE3C933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C2A59-2EA3-4BA1-940B-CC37FBD7A48E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1991320" y="3175"/>
        <a:ext cx="2113359" cy="1056679"/>
      </dsp:txXfrm>
    </dsp:sp>
    <dsp:sp modelId="{5F71949A-86C5-4164-B43D-45B18667D1A8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991320" y="1503660"/>
        <a:ext cx="2113359" cy="1056679"/>
      </dsp:txXfrm>
    </dsp:sp>
    <dsp:sp modelId="{745C10B2-B697-40FF-819A-84ACADD2D7D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12737" y="3004145"/>
        <a:ext cx="2113359" cy="1056679"/>
      </dsp:txXfrm>
    </dsp:sp>
    <dsp:sp modelId="{A90AF1C4-E96D-4B4F-A610-9E08A19866C1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643337" y="1807662"/>
        <a:ext cx="2543427" cy="127171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124139" y="1371859"/>
        <a:ext cx="1857377" cy="9286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07292" y="1522278"/>
          <a:ext cx="194931" cy="853985"/>
        </a:xfrm>
        <a:custGeom>
          <a:avLst/>
          <a:gdLst/>
          <a:ahLst/>
          <a:cxnLst/>
          <a:rect l="0" t="0" r="0" b="0"/>
          <a:pathLst>
            <a:path>
              <a:moveTo>
                <a:pt x="194931" y="0"/>
              </a:moveTo>
              <a:lnTo>
                <a:pt x="194931" y="853985"/>
              </a:lnTo>
              <a:lnTo>
                <a:pt x="0" y="853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522278"/>
          <a:ext cx="3369528" cy="170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38"/>
              </a:lnTo>
              <a:lnTo>
                <a:pt x="3369528" y="1513038"/>
              </a:lnTo>
              <a:lnTo>
                <a:pt x="3369528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302224" y="1522278"/>
          <a:ext cx="1123176" cy="170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38"/>
              </a:lnTo>
              <a:lnTo>
                <a:pt x="1123176" y="1513038"/>
              </a:lnTo>
              <a:lnTo>
                <a:pt x="1123176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3179047" y="1522278"/>
          <a:ext cx="1123176" cy="1707970"/>
        </a:xfrm>
        <a:custGeom>
          <a:avLst/>
          <a:gdLst/>
          <a:ahLst/>
          <a:cxnLst/>
          <a:rect l="0" t="0" r="0" b="0"/>
          <a:pathLst>
            <a:path>
              <a:moveTo>
                <a:pt x="1123176" y="0"/>
              </a:moveTo>
              <a:lnTo>
                <a:pt x="1123176" y="1513038"/>
              </a:lnTo>
              <a:lnTo>
                <a:pt x="0" y="1513038"/>
              </a:lnTo>
              <a:lnTo>
                <a:pt x="0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932695" y="1522278"/>
          <a:ext cx="3369528" cy="1707970"/>
        </a:xfrm>
        <a:custGeom>
          <a:avLst/>
          <a:gdLst/>
          <a:ahLst/>
          <a:cxnLst/>
          <a:rect l="0" t="0" r="0" b="0"/>
          <a:pathLst>
            <a:path>
              <a:moveTo>
                <a:pt x="3369528" y="0"/>
              </a:moveTo>
              <a:lnTo>
                <a:pt x="3369528" y="1513038"/>
              </a:lnTo>
              <a:lnTo>
                <a:pt x="0" y="1513038"/>
              </a:lnTo>
              <a:lnTo>
                <a:pt x="0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373979" y="802276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/>
        </a:p>
      </dsp:txBody>
      <dsp:txXfrm>
        <a:off x="3373979" y="802276"/>
        <a:ext cx="1856489" cy="720002"/>
      </dsp:txXfrm>
    </dsp:sp>
    <dsp:sp modelId="{05C7646C-4DED-4685-A2A7-DE8944548535}">
      <dsp:nvSpPr>
        <dsp:cNvPr id="0" name=""/>
        <dsp:cNvSpPr/>
      </dsp:nvSpPr>
      <dsp:spPr>
        <a:xfrm>
          <a:off x="4450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smtClean="0"/>
            <a:t>Área Administrativa</a:t>
          </a:r>
          <a:endParaRPr lang="es-ES" sz="1200" b="0" kern="1200" dirty="0"/>
        </a:p>
      </dsp:txBody>
      <dsp:txXfrm>
        <a:off x="4450" y="3230249"/>
        <a:ext cx="1856489" cy="720002"/>
      </dsp:txXfrm>
    </dsp:sp>
    <dsp:sp modelId="{788C2B3F-1FE3-4E19-B5E7-E5C6255BD3E5}">
      <dsp:nvSpPr>
        <dsp:cNvPr id="0" name=""/>
        <dsp:cNvSpPr/>
      </dsp:nvSpPr>
      <dsp:spPr>
        <a:xfrm>
          <a:off x="2250803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2250803" y="3230249"/>
        <a:ext cx="1856489" cy="720002"/>
      </dsp:txXfrm>
    </dsp:sp>
    <dsp:sp modelId="{4422AA1F-3A35-486F-A428-6D2C75BDCD70}">
      <dsp:nvSpPr>
        <dsp:cNvPr id="0" name=""/>
        <dsp:cNvSpPr/>
      </dsp:nvSpPr>
      <dsp:spPr>
        <a:xfrm>
          <a:off x="4497155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497155" y="3230249"/>
        <a:ext cx="1856489" cy="720002"/>
      </dsp:txXfrm>
    </dsp:sp>
    <dsp:sp modelId="{A12AECA4-76A9-4D09-AAC9-B06941678D5E}">
      <dsp:nvSpPr>
        <dsp:cNvPr id="0" name=""/>
        <dsp:cNvSpPr/>
      </dsp:nvSpPr>
      <dsp:spPr>
        <a:xfrm>
          <a:off x="6743507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6743507" y="3230249"/>
        <a:ext cx="1856489" cy="720002"/>
      </dsp:txXfrm>
    </dsp:sp>
    <dsp:sp modelId="{5C0D4334-9DAD-4AD8-B83E-4443D721B36A}">
      <dsp:nvSpPr>
        <dsp:cNvPr id="0" name=""/>
        <dsp:cNvSpPr/>
      </dsp:nvSpPr>
      <dsp:spPr>
        <a:xfrm>
          <a:off x="2250803" y="2016262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250803" y="2016262"/>
        <a:ext cx="1856489" cy="72000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486571" y="2381600"/>
        <a:ext cx="2067417" cy="103370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 / </a:t>
          </a:r>
          <a:r>
            <a:rPr lang="es-MX" sz="1200" kern="1200" dirty="0" smtClean="0">
              <a:solidFill>
                <a:prstClr val="black"/>
              </a:solidFill>
            </a:rPr>
            <a:t>o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6227543" y="3497509"/>
        <a:ext cx="1714444" cy="85722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210129" y="3290434"/>
        <a:ext cx="1544091" cy="772045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3045443" y="176182"/>
              </a:lnTo>
              <a:lnTo>
                <a:pt x="3045443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1015147" y="176182"/>
              </a:lnTo>
              <a:lnTo>
                <a:pt x="1015147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049466" y="121710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3049466" y="1217100"/>
        <a:ext cx="1677930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</a:t>
          </a:r>
          <a:r>
            <a:rPr lang="es-ES" sz="1200" kern="1200" dirty="0" smtClean="0">
              <a:solidFill>
                <a:prstClr val="black"/>
              </a:solidFill>
            </a:rPr>
            <a:t>)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6094910" y="2408430"/>
        <a:ext cx="1677930" cy="8389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12172" y="1657346"/>
        <a:ext cx="2016214" cy="1294769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7281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74"/>
              </a:lnTo>
              <a:lnTo>
                <a:pt x="2015219" y="174874"/>
              </a:lnTo>
              <a:lnTo>
                <a:pt x="2015219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599" y="3941686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59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1576717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88100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2015219" y="0"/>
              </a:moveTo>
              <a:lnTo>
                <a:pt x="2015219" y="174874"/>
              </a:lnTo>
              <a:lnTo>
                <a:pt x="0" y="174874"/>
              </a:lnTo>
              <a:lnTo>
                <a:pt x="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394232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270584" y="3055"/>
          <a:ext cx="1665471" cy="391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3270584" y="3055"/>
        <a:ext cx="1665471" cy="391177"/>
      </dsp:txXfrm>
    </dsp:sp>
    <dsp:sp modelId="{484BAC4D-337B-4C8A-AC8E-F1BD81C4533D}">
      <dsp:nvSpPr>
        <dsp:cNvPr id="0" name=""/>
        <dsp:cNvSpPr/>
      </dsp:nvSpPr>
      <dsp:spPr>
        <a:xfrm>
          <a:off x="3270584" y="743981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</a:t>
          </a:r>
          <a:r>
            <a:rPr lang="es-ES" sz="1200" kern="1200" dirty="0" smtClean="0"/>
            <a:t>Culturales</a:t>
          </a:r>
          <a:endParaRPr lang="es-ES" sz="1200" kern="1200" dirty="0"/>
        </a:p>
      </dsp:txBody>
      <dsp:txXfrm>
        <a:off x="3270584" y="743981"/>
        <a:ext cx="1665471" cy="832735"/>
      </dsp:txXfrm>
    </dsp:sp>
    <dsp:sp modelId="{27F0CFB3-BC26-4514-B5C2-F6286E21C8C3}">
      <dsp:nvSpPr>
        <dsp:cNvPr id="0" name=""/>
        <dsp:cNvSpPr/>
      </dsp:nvSpPr>
      <dsp:spPr>
        <a:xfrm>
          <a:off x="125536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55364" y="1926466"/>
        <a:ext cx="1665471" cy="832735"/>
      </dsp:txXfrm>
    </dsp:sp>
    <dsp:sp modelId="{5CFD16C3-83D9-43B7-9787-020C7EFF1DA2}">
      <dsp:nvSpPr>
        <dsp:cNvPr id="0" name=""/>
        <dsp:cNvSpPr/>
      </dsp:nvSpPr>
      <dsp:spPr>
        <a:xfrm>
          <a:off x="327058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70584" y="1926466"/>
        <a:ext cx="1665471" cy="832735"/>
      </dsp:txXfrm>
    </dsp:sp>
    <dsp:sp modelId="{E0B0DD8C-29EA-4176-B854-541ABDE1C631}">
      <dsp:nvSpPr>
        <dsp:cNvPr id="0" name=""/>
        <dsp:cNvSpPr/>
      </dsp:nvSpPr>
      <dsp:spPr>
        <a:xfrm>
          <a:off x="327058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0584" y="3108950"/>
        <a:ext cx="1665471" cy="832735"/>
      </dsp:txXfrm>
    </dsp:sp>
    <dsp:sp modelId="{35B22613-0582-43FE-BEE3-2B1DA1DF0B61}">
      <dsp:nvSpPr>
        <dsp:cNvPr id="0" name=""/>
        <dsp:cNvSpPr/>
      </dsp:nvSpPr>
      <dsp:spPr>
        <a:xfrm>
          <a:off x="3270584" y="4291435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70584" y="4291435"/>
        <a:ext cx="1665471" cy="832735"/>
      </dsp:txXfrm>
    </dsp:sp>
    <dsp:sp modelId="{9F850073-27DC-4FAB-9524-2567BBD7F961}">
      <dsp:nvSpPr>
        <dsp:cNvPr id="0" name=""/>
        <dsp:cNvSpPr/>
      </dsp:nvSpPr>
      <dsp:spPr>
        <a:xfrm>
          <a:off x="528580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85804" y="1926466"/>
        <a:ext cx="1665471" cy="832735"/>
      </dsp:txXfrm>
    </dsp:sp>
    <dsp:sp modelId="{94F415F8-985A-444F-B8A0-FA340BA9CAB7}">
      <dsp:nvSpPr>
        <dsp:cNvPr id="0" name=""/>
        <dsp:cNvSpPr/>
      </dsp:nvSpPr>
      <dsp:spPr>
        <a:xfrm>
          <a:off x="528580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285804" y="3108950"/>
        <a:ext cx="1665471" cy="83273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944"/>
              </a:lnTo>
              <a:lnTo>
                <a:pt x="179172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242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179172" y="0"/>
              </a:moveTo>
              <a:lnTo>
                <a:pt x="179172" y="784944"/>
              </a:lnTo>
              <a:lnTo>
                <a:pt x="0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3097119" y="1390717"/>
              </a:lnTo>
              <a:lnTo>
                <a:pt x="3097119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1032373" y="1390717"/>
              </a:lnTo>
              <a:lnTo>
                <a:pt x="1032373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49041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1032373" y="0"/>
              </a:moveTo>
              <a:lnTo>
                <a:pt x="1032373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38574" y="4027472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8429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3097119" y="0"/>
              </a:moveTo>
              <a:lnTo>
                <a:pt x="3097119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392835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228213" y="781"/>
          <a:ext cx="1706401" cy="39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Área de Cultura</a:t>
          </a:r>
          <a:endParaRPr lang="es-ES" sz="1200" b="0" kern="1200" dirty="0"/>
        </a:p>
      </dsp:txBody>
      <dsp:txXfrm>
        <a:off x="3228213" y="781"/>
        <a:ext cx="1706401" cy="392054"/>
      </dsp:txXfrm>
    </dsp:sp>
    <dsp:sp modelId="{F0D4076F-E78A-4F38-8322-FEF8265446E8}">
      <dsp:nvSpPr>
        <dsp:cNvPr id="0" name=""/>
        <dsp:cNvSpPr/>
      </dsp:nvSpPr>
      <dsp:spPr>
        <a:xfrm>
          <a:off x="3228213" y="751180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28213" y="751180"/>
        <a:ext cx="1706401" cy="853200"/>
      </dsp:txXfrm>
    </dsp:sp>
    <dsp:sp modelId="{874A6971-A530-4707-93D8-12EB989909D4}">
      <dsp:nvSpPr>
        <dsp:cNvPr id="0" name=""/>
        <dsp:cNvSpPr/>
      </dsp:nvSpPr>
      <dsp:spPr>
        <a:xfrm>
          <a:off x="131094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3174271"/>
        <a:ext cx="1706401" cy="853200"/>
      </dsp:txXfrm>
    </dsp:sp>
    <dsp:sp modelId="{37B8263E-77B1-482C-809B-F85D7C8E9DFD}">
      <dsp:nvSpPr>
        <dsp:cNvPr id="0" name=""/>
        <dsp:cNvSpPr/>
      </dsp:nvSpPr>
      <dsp:spPr>
        <a:xfrm>
          <a:off x="131094" y="4385816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</a:t>
          </a:r>
          <a:r>
            <a:rPr lang="es-MX" sz="1200" kern="1200" dirty="0" smtClean="0">
              <a:solidFill>
                <a:prstClr val="black"/>
              </a:solidFill>
            </a:rPr>
            <a:t>Artísticos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31094" y="4385816"/>
        <a:ext cx="1706401" cy="853200"/>
      </dsp:txXfrm>
    </dsp:sp>
    <dsp:sp modelId="{2E8BEB8B-9C8A-430D-8A77-D3F5AB74010B}">
      <dsp:nvSpPr>
        <dsp:cNvPr id="0" name=""/>
        <dsp:cNvSpPr/>
      </dsp:nvSpPr>
      <dsp:spPr>
        <a:xfrm>
          <a:off x="2195840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195840" y="3174271"/>
        <a:ext cx="1706401" cy="853200"/>
      </dsp:txXfrm>
    </dsp:sp>
    <dsp:sp modelId="{E360D8B5-04E8-45E6-B2B9-E4B8346BEB8E}">
      <dsp:nvSpPr>
        <dsp:cNvPr id="0" name=""/>
        <dsp:cNvSpPr/>
      </dsp:nvSpPr>
      <dsp:spPr>
        <a:xfrm>
          <a:off x="4260586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0586" y="3174271"/>
        <a:ext cx="1706401" cy="853200"/>
      </dsp:txXfrm>
    </dsp:sp>
    <dsp:sp modelId="{2EB3D05B-357D-4922-A924-D5082C9A83CF}">
      <dsp:nvSpPr>
        <dsp:cNvPr id="0" name=""/>
        <dsp:cNvSpPr/>
      </dsp:nvSpPr>
      <dsp:spPr>
        <a:xfrm>
          <a:off x="6325333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25333" y="3174271"/>
        <a:ext cx="1706401" cy="853200"/>
      </dsp:txXfrm>
    </dsp:sp>
    <dsp:sp modelId="{2B9981EF-9734-4952-BEA1-62B5A3C28209}">
      <dsp:nvSpPr>
        <dsp:cNvPr id="0" name=""/>
        <dsp:cNvSpPr/>
      </dsp:nvSpPr>
      <dsp:spPr>
        <a:xfrm>
          <a:off x="2195840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 / </a:t>
          </a:r>
          <a:r>
            <a:rPr lang="es-MX" sz="1200" kern="1200" dirty="0" smtClean="0">
              <a:solidFill>
                <a:prstClr val="black"/>
              </a:solidFill>
            </a:rPr>
            <a:t>o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195840" y="1962725"/>
        <a:ext cx="1706401" cy="853200"/>
      </dsp:txXfrm>
    </dsp:sp>
    <dsp:sp modelId="{2AC215A7-34D7-45C0-85AF-F58079C7DEB8}">
      <dsp:nvSpPr>
        <dsp:cNvPr id="0" name=""/>
        <dsp:cNvSpPr/>
      </dsp:nvSpPr>
      <dsp:spPr>
        <a:xfrm>
          <a:off x="4260586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4260586" y="1962725"/>
        <a:ext cx="1706401" cy="85320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188"/>
              </a:lnTo>
              <a:lnTo>
                <a:pt x="180491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67508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2011188"/>
              </a:lnTo>
              <a:lnTo>
                <a:pt x="0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80491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67508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790723"/>
              </a:lnTo>
              <a:lnTo>
                <a:pt x="0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80" y="401686"/>
          <a:ext cx="91440" cy="360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9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188517" y="918"/>
          <a:ext cx="1718964" cy="400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88517" y="918"/>
        <a:ext cx="1718964" cy="400768"/>
      </dsp:txXfrm>
    </dsp:sp>
    <dsp:sp modelId="{D9C97BF7-629A-426E-9D5B-40C3941E6BD9}">
      <dsp:nvSpPr>
        <dsp:cNvPr id="0" name=""/>
        <dsp:cNvSpPr/>
      </dsp:nvSpPr>
      <dsp:spPr>
        <a:xfrm>
          <a:off x="2133527" y="762669"/>
          <a:ext cx="1828944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33527" y="762669"/>
        <a:ext cx="1828944" cy="859482"/>
      </dsp:txXfrm>
    </dsp:sp>
    <dsp:sp modelId="{D9AAECC1-A185-43C2-B8E2-A6E36211ADE1}">
      <dsp:nvSpPr>
        <dsp:cNvPr id="0" name=""/>
        <dsp:cNvSpPr/>
      </dsp:nvSpPr>
      <dsp:spPr>
        <a:xfrm>
          <a:off x="988215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988215" y="1983134"/>
        <a:ext cx="1879292" cy="859482"/>
      </dsp:txXfrm>
    </dsp:sp>
    <dsp:sp modelId="{BABD8DCB-32BF-435D-9D98-42018125754E}">
      <dsp:nvSpPr>
        <dsp:cNvPr id="0" name=""/>
        <dsp:cNvSpPr/>
      </dsp:nvSpPr>
      <dsp:spPr>
        <a:xfrm>
          <a:off x="3228491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28491" y="1983134"/>
        <a:ext cx="1879292" cy="859482"/>
      </dsp:txXfrm>
    </dsp:sp>
    <dsp:sp modelId="{A225CD73-CAC9-4637-9967-3F7AA7470838}">
      <dsp:nvSpPr>
        <dsp:cNvPr id="0" name=""/>
        <dsp:cNvSpPr/>
      </dsp:nvSpPr>
      <dsp:spPr>
        <a:xfrm>
          <a:off x="988215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988215" y="3203599"/>
        <a:ext cx="1879292" cy="859482"/>
      </dsp:txXfrm>
    </dsp:sp>
    <dsp:sp modelId="{5BF4DC55-7FDC-4B9B-A604-4223FAAD48EC}">
      <dsp:nvSpPr>
        <dsp:cNvPr id="0" name=""/>
        <dsp:cNvSpPr/>
      </dsp:nvSpPr>
      <dsp:spPr>
        <a:xfrm>
          <a:off x="3228491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228491" y="3203599"/>
        <a:ext cx="1879292" cy="85948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1782201"/>
          <a:ext cx="91440" cy="406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407893"/>
          <a:ext cx="91440" cy="406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4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2178368" y="1079"/>
          <a:ext cx="1935644" cy="40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78368" y="1079"/>
        <a:ext cx="1935644" cy="406814"/>
      </dsp:txXfrm>
    </dsp:sp>
    <dsp:sp modelId="{BFFA5F52-C6F8-4DB0-84FB-63B6D66FDD0B}">
      <dsp:nvSpPr>
        <dsp:cNvPr id="0" name=""/>
        <dsp:cNvSpPr/>
      </dsp:nvSpPr>
      <dsp:spPr>
        <a:xfrm>
          <a:off x="2178368" y="814378"/>
          <a:ext cx="1935644" cy="967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2178368" y="814378"/>
        <a:ext cx="1935644" cy="967822"/>
      </dsp:txXfrm>
    </dsp:sp>
    <dsp:sp modelId="{3BED58B0-8A60-4306-8AB1-8838D7CECDC5}">
      <dsp:nvSpPr>
        <dsp:cNvPr id="0" name=""/>
        <dsp:cNvSpPr/>
      </dsp:nvSpPr>
      <dsp:spPr>
        <a:xfrm>
          <a:off x="1819190" y="2188686"/>
          <a:ext cx="2654001" cy="21438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19190" y="2188686"/>
        <a:ext cx="2654001" cy="2143833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6E30-5D98-4313-866A-F78838448895}">
      <dsp:nvSpPr>
        <dsp:cNvPr id="0" name=""/>
        <dsp:cNvSpPr/>
      </dsp:nvSpPr>
      <dsp:spPr>
        <a:xfrm>
          <a:off x="1394440" y="2663931"/>
          <a:ext cx="91440" cy="374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043F4-20B4-4ACC-8586-43088F9E1D70}">
      <dsp:nvSpPr>
        <dsp:cNvPr id="0" name=""/>
        <dsp:cNvSpPr/>
      </dsp:nvSpPr>
      <dsp:spPr>
        <a:xfrm>
          <a:off x="1394208" y="1224128"/>
          <a:ext cx="91440" cy="318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51" y="0"/>
              </a:lnTo>
              <a:lnTo>
                <a:pt x="45951" y="318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12032" y="71473"/>
          <a:ext cx="2655791" cy="11526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112032" y="71473"/>
        <a:ext cx="2655791" cy="1152655"/>
      </dsp:txXfrm>
    </dsp:sp>
    <dsp:sp modelId="{D840A685-958E-4F05-BDAD-5E08D3C296EB}">
      <dsp:nvSpPr>
        <dsp:cNvPr id="0" name=""/>
        <dsp:cNvSpPr/>
      </dsp:nvSpPr>
      <dsp:spPr>
        <a:xfrm>
          <a:off x="443804" y="1542239"/>
          <a:ext cx="1992710" cy="11216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443804" y="1542239"/>
        <a:ext cx="1992710" cy="1121692"/>
      </dsp:txXfrm>
    </dsp:sp>
    <dsp:sp modelId="{C49571D2-F9E1-4DE2-931F-F8FA277B80FB}">
      <dsp:nvSpPr>
        <dsp:cNvPr id="0" name=""/>
        <dsp:cNvSpPr/>
      </dsp:nvSpPr>
      <dsp:spPr>
        <a:xfrm>
          <a:off x="555056" y="3038073"/>
          <a:ext cx="1770206" cy="85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5056" y="3038073"/>
        <a:ext cx="1770206" cy="858822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95543" y="1711185"/>
        <a:ext cx="2253173" cy="55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91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7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27/06/2019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19174682"/>
              </p:ext>
            </p:extLst>
          </p:nvPr>
        </p:nvGraphicFramePr>
        <p:xfrm>
          <a:off x="179512" y="695824"/>
          <a:ext cx="8795792" cy="577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1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6583296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4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4011438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215326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0679771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0884872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1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5819873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4619137"/>
              </p:ext>
            </p:extLst>
          </p:nvPr>
        </p:nvGraphicFramePr>
        <p:xfrm>
          <a:off x="1259632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08887901"/>
              </p:ext>
            </p:extLst>
          </p:nvPr>
        </p:nvGraphicFramePr>
        <p:xfrm>
          <a:off x="107504" y="1340768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05761232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7698033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2928" y="27777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Salud Bucal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0929075"/>
              </p:ext>
            </p:extLst>
          </p:nvPr>
        </p:nvGraphicFramePr>
        <p:xfrm>
          <a:off x="140364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191" y="-641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40890006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5982488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80631" y="635440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Personal suspendido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1077755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4686645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6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9754808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9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8324743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6088819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2957952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0333098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27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8389922"/>
              </p:ext>
            </p:extLst>
          </p:nvPr>
        </p:nvGraphicFramePr>
        <p:xfrm>
          <a:off x="251520" y="1268760"/>
          <a:ext cx="87500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1850007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7170852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5316054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038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2268862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35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4376051"/>
              </p:ext>
            </p:extLst>
          </p:nvPr>
        </p:nvGraphicFramePr>
        <p:xfrm>
          <a:off x="1331640" y="1124744"/>
          <a:ext cx="65527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4747048"/>
              </p:ext>
            </p:extLst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9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6809340"/>
              </p:ext>
            </p:extLst>
          </p:nvPr>
        </p:nvGraphicFramePr>
        <p:xfrm>
          <a:off x="467544" y="1124744"/>
          <a:ext cx="8398597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8605679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3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8193712"/>
              </p:ext>
            </p:extLst>
          </p:nvPr>
        </p:nvGraphicFramePr>
        <p:xfrm>
          <a:off x="15003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5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1594114"/>
              </p:ext>
            </p:extLst>
          </p:nvPr>
        </p:nvGraphicFramePr>
        <p:xfrm>
          <a:off x="1403648" y="764704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45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896617"/>
              </p:ext>
            </p:extLst>
          </p:nvPr>
        </p:nvGraphicFramePr>
        <p:xfrm>
          <a:off x="467544" y="980728"/>
          <a:ext cx="799288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802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6537136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031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3033997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655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731197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189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6698033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14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7822526"/>
              </p:ext>
            </p:extLst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98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7330143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5925681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1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6268096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4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15490114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3447378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1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2647973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9719984"/>
              </p:ext>
            </p:extLst>
          </p:nvPr>
        </p:nvGraphicFramePr>
        <p:xfrm>
          <a:off x="755576" y="1844824"/>
          <a:ext cx="7920879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3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914897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3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3077884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0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157492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6429391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3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2511044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33578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3355376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0151052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5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4903206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86101033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95206049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3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4479556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0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8838029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1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526411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1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9515817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6015787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3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0592904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4405582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0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1315914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4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63811879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1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38711719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5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569539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2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1459806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4028160"/>
              </p:ext>
            </p:extLst>
          </p:nvPr>
        </p:nvGraphicFramePr>
        <p:xfrm>
          <a:off x="755576" y="890323"/>
          <a:ext cx="777686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38557339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6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775565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83905" y="630932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Personal suspendido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5459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07232047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7977218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2789177"/>
              </p:ext>
            </p:extLst>
          </p:nvPr>
        </p:nvGraphicFramePr>
        <p:xfrm>
          <a:off x="251520" y="1268760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5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37904522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2462594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3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3061575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0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5340688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7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7554285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3613726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4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0227069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2306709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3664797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0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5627488"/>
              </p:ext>
            </p:extLst>
          </p:nvPr>
        </p:nvGraphicFramePr>
        <p:xfrm>
          <a:off x="3059832" y="1844824"/>
          <a:ext cx="28803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74284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9762</TotalTime>
  <Words>2562</Words>
  <Application>Microsoft Office PowerPoint</Application>
  <PresentationFormat>Presentación en pantalla (4:3)</PresentationFormat>
  <Paragraphs>836</Paragraphs>
  <Slides>98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98</vt:i4>
      </vt:variant>
    </vt:vector>
  </HeadingPairs>
  <TitlesOfParts>
    <vt:vector size="103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1422</cp:revision>
  <cp:lastPrinted>2019-05-06T16:02:15Z</cp:lastPrinted>
  <dcterms:created xsi:type="dcterms:W3CDTF">2018-05-18T00:47:28Z</dcterms:created>
  <dcterms:modified xsi:type="dcterms:W3CDTF">2019-06-27T23:02:31Z</dcterms:modified>
</cp:coreProperties>
</file>